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8" r:id="rId2"/>
    <p:sldId id="259" r:id="rId3"/>
    <p:sldId id="260" r:id="rId4"/>
    <p:sldId id="261" r:id="rId5"/>
    <p:sldId id="262" r:id="rId6"/>
    <p:sldId id="263" r:id="rId7"/>
    <p:sldId id="264" r:id="rId8"/>
    <p:sldId id="265" r:id="rId9"/>
    <p:sldId id="266" r:id="rId10"/>
    <p:sldId id="267" r:id="rId11"/>
    <p:sldId id="268" r:id="rId12"/>
    <p:sldId id="269" r:id="rId13"/>
    <p:sldId id="270" r:id="rId14"/>
    <p:sldId id="272" r:id="rId15"/>
    <p:sldId id="273" r:id="rId16"/>
    <p:sldId id="271" r:id="rId17"/>
    <p:sldId id="274" r:id="rId18"/>
    <p:sldId id="275" r:id="rId19"/>
    <p:sldId id="276" r:id="rId20"/>
    <p:sldId id="277" r:id="rId21"/>
    <p:sldId id="278" r:id="rId22"/>
    <p:sldId id="27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179AEE-844D-4E12-BCBC-301FF98AF5DA}" type="datetimeFigureOut">
              <a:rPr lang="en-US" smtClean="0"/>
              <a:t>5/10/2023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454E0E-EE37-4FF4-A2CC-45B92FCA96EA}" type="slidenum">
              <a:rPr lang="en-US" smtClean="0"/>
              <a:t>‹#›</a:t>
            </a:fld>
            <a:endParaRPr lang="en-US"/>
          </a:p>
        </p:txBody>
      </p:sp>
    </p:spTree>
    <p:extLst>
      <p:ext uri="{BB962C8B-B14F-4D97-AF65-F5344CB8AC3E}">
        <p14:creationId xmlns:p14="http://schemas.microsoft.com/office/powerpoint/2010/main" val="5344334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E79A4B-34C9-4A28-89B2-4E6F1C896D86}" type="slidenum">
              <a:rPr lang="en-US" smtClean="0"/>
              <a:t>2</a:t>
            </a:fld>
            <a:endParaRPr lang="en-US"/>
          </a:p>
        </p:txBody>
      </p:sp>
    </p:spTree>
    <p:extLst>
      <p:ext uri="{BB962C8B-B14F-4D97-AF65-F5344CB8AC3E}">
        <p14:creationId xmlns:p14="http://schemas.microsoft.com/office/powerpoint/2010/main" val="38150923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18537-8BC9-3707-8F8B-2168178726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6787F18-E6FB-D562-5897-0E03513A27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7507C7B-B104-CC2C-5D4A-45CBA00C035A}"/>
              </a:ext>
            </a:extLst>
          </p:cNvPr>
          <p:cNvSpPr>
            <a:spLocks noGrp="1"/>
          </p:cNvSpPr>
          <p:nvPr>
            <p:ph type="dt" sz="half" idx="10"/>
          </p:nvPr>
        </p:nvSpPr>
        <p:spPr/>
        <p:txBody>
          <a:bodyPr/>
          <a:lstStyle/>
          <a:p>
            <a:fld id="{0B96873E-3852-43E2-85C3-8D294E96E302}" type="datetimeFigureOut">
              <a:rPr lang="en-US" smtClean="0"/>
              <a:t>5/10/2023</a:t>
            </a:fld>
            <a:endParaRPr lang="en-US"/>
          </a:p>
        </p:txBody>
      </p:sp>
      <p:sp>
        <p:nvSpPr>
          <p:cNvPr id="5" name="Footer Placeholder 4">
            <a:extLst>
              <a:ext uri="{FF2B5EF4-FFF2-40B4-BE49-F238E27FC236}">
                <a16:creationId xmlns:a16="http://schemas.microsoft.com/office/drawing/2014/main" id="{9CA5DDB1-C411-8904-4E3A-9234A44813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CD5EC0-B8D9-64B8-470A-70BB9CE50948}"/>
              </a:ext>
            </a:extLst>
          </p:cNvPr>
          <p:cNvSpPr>
            <a:spLocks noGrp="1"/>
          </p:cNvSpPr>
          <p:nvPr>
            <p:ph type="sldNum" sz="quarter" idx="12"/>
          </p:nvPr>
        </p:nvSpPr>
        <p:spPr/>
        <p:txBody>
          <a:bodyPr/>
          <a:lstStyle/>
          <a:p>
            <a:fld id="{0A971CAE-62E6-4BBC-BA32-E9B28CC3A002}" type="slidenum">
              <a:rPr lang="en-US" smtClean="0"/>
              <a:t>‹#›</a:t>
            </a:fld>
            <a:endParaRPr lang="en-US"/>
          </a:p>
        </p:txBody>
      </p:sp>
    </p:spTree>
    <p:extLst>
      <p:ext uri="{BB962C8B-B14F-4D97-AF65-F5344CB8AC3E}">
        <p14:creationId xmlns:p14="http://schemas.microsoft.com/office/powerpoint/2010/main" val="482986699"/>
      </p:ext>
    </p:extLst>
  </p:cSld>
  <p:clrMapOvr>
    <a:masterClrMapping/>
  </p:clrMapOvr>
  <mc:AlternateContent xmlns:mc="http://schemas.openxmlformats.org/markup-compatibility/2006" xmlns:p14="http://schemas.microsoft.com/office/powerpoint/2010/main">
    <mc:Choice Requires="p14">
      <p:transition p14:dur="250">
        <p:split orient="vert"/>
        <p:sndAc>
          <p:stSnd>
            <p:snd r:embed="rId1" name="arrow.wav"/>
          </p:stSnd>
        </p:sndAc>
      </p:transition>
    </mc:Choice>
    <mc:Fallback xmlns="">
      <p:transition>
        <p:split orient="vert"/>
        <p:sndAc>
          <p:stSnd>
            <p:snd r:embed="rId3" name="arrow.wav"/>
          </p:stSnd>
        </p:sndAc>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7EF7D-7DA4-7D08-ACEF-68722D08F8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7E5CD0-FCE9-E250-FFAC-37835C31B7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1DC2A7-515F-2A00-6EFB-E775576FCA77}"/>
              </a:ext>
            </a:extLst>
          </p:cNvPr>
          <p:cNvSpPr>
            <a:spLocks noGrp="1"/>
          </p:cNvSpPr>
          <p:nvPr>
            <p:ph type="dt" sz="half" idx="10"/>
          </p:nvPr>
        </p:nvSpPr>
        <p:spPr/>
        <p:txBody>
          <a:bodyPr/>
          <a:lstStyle/>
          <a:p>
            <a:fld id="{0B96873E-3852-43E2-85C3-8D294E96E302}" type="datetimeFigureOut">
              <a:rPr lang="en-US" smtClean="0"/>
              <a:t>5/10/2023</a:t>
            </a:fld>
            <a:endParaRPr lang="en-US"/>
          </a:p>
        </p:txBody>
      </p:sp>
      <p:sp>
        <p:nvSpPr>
          <p:cNvPr id="5" name="Footer Placeholder 4">
            <a:extLst>
              <a:ext uri="{FF2B5EF4-FFF2-40B4-BE49-F238E27FC236}">
                <a16:creationId xmlns:a16="http://schemas.microsoft.com/office/drawing/2014/main" id="{1E8BBC1C-9FCA-BF55-B44D-D346C21369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43C1C0-ED7F-1812-F7F1-46260100D750}"/>
              </a:ext>
            </a:extLst>
          </p:cNvPr>
          <p:cNvSpPr>
            <a:spLocks noGrp="1"/>
          </p:cNvSpPr>
          <p:nvPr>
            <p:ph type="sldNum" sz="quarter" idx="12"/>
          </p:nvPr>
        </p:nvSpPr>
        <p:spPr/>
        <p:txBody>
          <a:bodyPr/>
          <a:lstStyle/>
          <a:p>
            <a:fld id="{0A971CAE-62E6-4BBC-BA32-E9B28CC3A002}" type="slidenum">
              <a:rPr lang="en-US" smtClean="0"/>
              <a:t>‹#›</a:t>
            </a:fld>
            <a:endParaRPr lang="en-US"/>
          </a:p>
        </p:txBody>
      </p:sp>
    </p:spTree>
    <p:extLst>
      <p:ext uri="{BB962C8B-B14F-4D97-AF65-F5344CB8AC3E}">
        <p14:creationId xmlns:p14="http://schemas.microsoft.com/office/powerpoint/2010/main" val="3134669548"/>
      </p:ext>
    </p:extLst>
  </p:cSld>
  <p:clrMapOvr>
    <a:masterClrMapping/>
  </p:clrMapOvr>
  <mc:AlternateContent xmlns:mc="http://schemas.openxmlformats.org/markup-compatibility/2006" xmlns:p14="http://schemas.microsoft.com/office/powerpoint/2010/main">
    <mc:Choice Requires="p14">
      <p:transition p14:dur="250">
        <p:split orient="vert"/>
        <p:sndAc>
          <p:stSnd>
            <p:snd r:embed="rId1" name="arrow.wav"/>
          </p:stSnd>
        </p:sndAc>
      </p:transition>
    </mc:Choice>
    <mc:Fallback xmlns="">
      <p:transition>
        <p:split orient="vert"/>
        <p:sndAc>
          <p:stSnd>
            <p:snd r:embed="rId3" name="arrow.wav"/>
          </p:stSnd>
        </p:sndAc>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B0FABBF-639F-AFE7-2485-397AF95E66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B9435D-A685-C8BB-F880-465F1A65A1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21E01B-A3B2-F36C-7586-C6816BF2D463}"/>
              </a:ext>
            </a:extLst>
          </p:cNvPr>
          <p:cNvSpPr>
            <a:spLocks noGrp="1"/>
          </p:cNvSpPr>
          <p:nvPr>
            <p:ph type="dt" sz="half" idx="10"/>
          </p:nvPr>
        </p:nvSpPr>
        <p:spPr/>
        <p:txBody>
          <a:bodyPr/>
          <a:lstStyle/>
          <a:p>
            <a:fld id="{0B96873E-3852-43E2-85C3-8D294E96E302}" type="datetimeFigureOut">
              <a:rPr lang="en-US" smtClean="0"/>
              <a:t>5/10/2023</a:t>
            </a:fld>
            <a:endParaRPr lang="en-US"/>
          </a:p>
        </p:txBody>
      </p:sp>
      <p:sp>
        <p:nvSpPr>
          <p:cNvPr id="5" name="Footer Placeholder 4">
            <a:extLst>
              <a:ext uri="{FF2B5EF4-FFF2-40B4-BE49-F238E27FC236}">
                <a16:creationId xmlns:a16="http://schemas.microsoft.com/office/drawing/2014/main" id="{06DD0DD4-6E1B-FEA6-0CF4-5238363C33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2ED81B-9C7C-2CFA-4DC3-B17A4B3164B2}"/>
              </a:ext>
            </a:extLst>
          </p:cNvPr>
          <p:cNvSpPr>
            <a:spLocks noGrp="1"/>
          </p:cNvSpPr>
          <p:nvPr>
            <p:ph type="sldNum" sz="quarter" idx="12"/>
          </p:nvPr>
        </p:nvSpPr>
        <p:spPr/>
        <p:txBody>
          <a:bodyPr/>
          <a:lstStyle/>
          <a:p>
            <a:fld id="{0A971CAE-62E6-4BBC-BA32-E9B28CC3A002}" type="slidenum">
              <a:rPr lang="en-US" smtClean="0"/>
              <a:t>‹#›</a:t>
            </a:fld>
            <a:endParaRPr lang="en-US"/>
          </a:p>
        </p:txBody>
      </p:sp>
    </p:spTree>
    <p:extLst>
      <p:ext uri="{BB962C8B-B14F-4D97-AF65-F5344CB8AC3E}">
        <p14:creationId xmlns:p14="http://schemas.microsoft.com/office/powerpoint/2010/main" val="956306545"/>
      </p:ext>
    </p:extLst>
  </p:cSld>
  <p:clrMapOvr>
    <a:masterClrMapping/>
  </p:clrMapOvr>
  <mc:AlternateContent xmlns:mc="http://schemas.openxmlformats.org/markup-compatibility/2006" xmlns:p14="http://schemas.microsoft.com/office/powerpoint/2010/main">
    <mc:Choice Requires="p14">
      <p:transition p14:dur="250">
        <p:split orient="vert"/>
        <p:sndAc>
          <p:stSnd>
            <p:snd r:embed="rId1" name="arrow.wav"/>
          </p:stSnd>
        </p:sndAc>
      </p:transition>
    </mc:Choice>
    <mc:Fallback xmlns="">
      <p:transition>
        <p:split orient="vert"/>
        <p:sndAc>
          <p:stSnd>
            <p:snd r:embed="rId3" name="arrow.wav"/>
          </p:stSnd>
        </p:sndAc>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524D4-B8D3-7469-1D62-F5221F99A3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F10A67-EA34-A179-962A-A71CDA22C3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388D6B-E433-1ECD-9E0C-A3E316FBF7CB}"/>
              </a:ext>
            </a:extLst>
          </p:cNvPr>
          <p:cNvSpPr>
            <a:spLocks noGrp="1"/>
          </p:cNvSpPr>
          <p:nvPr>
            <p:ph type="dt" sz="half" idx="10"/>
          </p:nvPr>
        </p:nvSpPr>
        <p:spPr/>
        <p:txBody>
          <a:bodyPr/>
          <a:lstStyle/>
          <a:p>
            <a:fld id="{0B96873E-3852-43E2-85C3-8D294E96E302}" type="datetimeFigureOut">
              <a:rPr lang="en-US" smtClean="0"/>
              <a:t>5/10/2023</a:t>
            </a:fld>
            <a:endParaRPr lang="en-US"/>
          </a:p>
        </p:txBody>
      </p:sp>
      <p:sp>
        <p:nvSpPr>
          <p:cNvPr id="5" name="Footer Placeholder 4">
            <a:extLst>
              <a:ext uri="{FF2B5EF4-FFF2-40B4-BE49-F238E27FC236}">
                <a16:creationId xmlns:a16="http://schemas.microsoft.com/office/drawing/2014/main" id="{A64165DA-FA5B-853C-3B9D-656E60ED42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24C9F8-898E-54DE-032D-9B16F76C8B82}"/>
              </a:ext>
            </a:extLst>
          </p:cNvPr>
          <p:cNvSpPr>
            <a:spLocks noGrp="1"/>
          </p:cNvSpPr>
          <p:nvPr>
            <p:ph type="sldNum" sz="quarter" idx="12"/>
          </p:nvPr>
        </p:nvSpPr>
        <p:spPr/>
        <p:txBody>
          <a:bodyPr/>
          <a:lstStyle/>
          <a:p>
            <a:fld id="{0A971CAE-62E6-4BBC-BA32-E9B28CC3A002}" type="slidenum">
              <a:rPr lang="en-US" smtClean="0"/>
              <a:t>‹#›</a:t>
            </a:fld>
            <a:endParaRPr lang="en-US"/>
          </a:p>
        </p:txBody>
      </p:sp>
    </p:spTree>
    <p:extLst>
      <p:ext uri="{BB962C8B-B14F-4D97-AF65-F5344CB8AC3E}">
        <p14:creationId xmlns:p14="http://schemas.microsoft.com/office/powerpoint/2010/main" val="2438817533"/>
      </p:ext>
    </p:extLst>
  </p:cSld>
  <p:clrMapOvr>
    <a:masterClrMapping/>
  </p:clrMapOvr>
  <mc:AlternateContent xmlns:mc="http://schemas.openxmlformats.org/markup-compatibility/2006" xmlns:p14="http://schemas.microsoft.com/office/powerpoint/2010/main">
    <mc:Choice Requires="p14">
      <p:transition p14:dur="250">
        <p:split orient="vert"/>
        <p:sndAc>
          <p:stSnd>
            <p:snd r:embed="rId1" name="arrow.wav"/>
          </p:stSnd>
        </p:sndAc>
      </p:transition>
    </mc:Choice>
    <mc:Fallback xmlns="">
      <p:transition>
        <p:split orient="vert"/>
        <p:sndAc>
          <p:stSnd>
            <p:snd r:embed="rId3" name="arrow.wav"/>
          </p:stSnd>
        </p:sndAc>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BFBA4-CEC6-E54C-FD9D-C67D67A4D44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A610DF0-302D-4686-E91F-A6CE128A61B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81D6B3-BE1B-BB47-EEC6-B6E95BD6C9D7}"/>
              </a:ext>
            </a:extLst>
          </p:cNvPr>
          <p:cNvSpPr>
            <a:spLocks noGrp="1"/>
          </p:cNvSpPr>
          <p:nvPr>
            <p:ph type="dt" sz="half" idx="10"/>
          </p:nvPr>
        </p:nvSpPr>
        <p:spPr/>
        <p:txBody>
          <a:bodyPr/>
          <a:lstStyle/>
          <a:p>
            <a:fld id="{0B96873E-3852-43E2-85C3-8D294E96E302}" type="datetimeFigureOut">
              <a:rPr lang="en-US" smtClean="0"/>
              <a:t>5/10/2023</a:t>
            </a:fld>
            <a:endParaRPr lang="en-US"/>
          </a:p>
        </p:txBody>
      </p:sp>
      <p:sp>
        <p:nvSpPr>
          <p:cNvPr id="5" name="Footer Placeholder 4">
            <a:extLst>
              <a:ext uri="{FF2B5EF4-FFF2-40B4-BE49-F238E27FC236}">
                <a16:creationId xmlns:a16="http://schemas.microsoft.com/office/drawing/2014/main" id="{DA22110C-807F-A47D-6E1A-7816743713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0CEF67-39BE-27B7-CF2B-14E57C46E8B5}"/>
              </a:ext>
            </a:extLst>
          </p:cNvPr>
          <p:cNvSpPr>
            <a:spLocks noGrp="1"/>
          </p:cNvSpPr>
          <p:nvPr>
            <p:ph type="sldNum" sz="quarter" idx="12"/>
          </p:nvPr>
        </p:nvSpPr>
        <p:spPr/>
        <p:txBody>
          <a:bodyPr/>
          <a:lstStyle/>
          <a:p>
            <a:fld id="{0A971CAE-62E6-4BBC-BA32-E9B28CC3A002}" type="slidenum">
              <a:rPr lang="en-US" smtClean="0"/>
              <a:t>‹#›</a:t>
            </a:fld>
            <a:endParaRPr lang="en-US"/>
          </a:p>
        </p:txBody>
      </p:sp>
    </p:spTree>
    <p:extLst>
      <p:ext uri="{BB962C8B-B14F-4D97-AF65-F5344CB8AC3E}">
        <p14:creationId xmlns:p14="http://schemas.microsoft.com/office/powerpoint/2010/main" val="1440302079"/>
      </p:ext>
    </p:extLst>
  </p:cSld>
  <p:clrMapOvr>
    <a:masterClrMapping/>
  </p:clrMapOvr>
  <mc:AlternateContent xmlns:mc="http://schemas.openxmlformats.org/markup-compatibility/2006" xmlns:p14="http://schemas.microsoft.com/office/powerpoint/2010/main">
    <mc:Choice Requires="p14">
      <p:transition p14:dur="250">
        <p:split orient="vert"/>
        <p:sndAc>
          <p:stSnd>
            <p:snd r:embed="rId1" name="arrow.wav"/>
          </p:stSnd>
        </p:sndAc>
      </p:transition>
    </mc:Choice>
    <mc:Fallback xmlns="">
      <p:transition>
        <p:split orient="vert"/>
        <p:sndAc>
          <p:stSnd>
            <p:snd r:embed="rId3" name="arrow.wav"/>
          </p:stSnd>
        </p:sndAc>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4B402-FC62-AA71-76FE-37643A3AA1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B8D3FC-6F71-55F7-76C6-383829C7EB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56899CE-A302-662E-F5FE-50FEDE54DA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4B4DF8-2D3B-B51C-7460-84BF1425058E}"/>
              </a:ext>
            </a:extLst>
          </p:cNvPr>
          <p:cNvSpPr>
            <a:spLocks noGrp="1"/>
          </p:cNvSpPr>
          <p:nvPr>
            <p:ph type="dt" sz="half" idx="10"/>
          </p:nvPr>
        </p:nvSpPr>
        <p:spPr/>
        <p:txBody>
          <a:bodyPr/>
          <a:lstStyle/>
          <a:p>
            <a:fld id="{0B96873E-3852-43E2-85C3-8D294E96E302}" type="datetimeFigureOut">
              <a:rPr lang="en-US" smtClean="0"/>
              <a:t>5/10/2023</a:t>
            </a:fld>
            <a:endParaRPr lang="en-US"/>
          </a:p>
        </p:txBody>
      </p:sp>
      <p:sp>
        <p:nvSpPr>
          <p:cNvPr id="6" name="Footer Placeholder 5">
            <a:extLst>
              <a:ext uri="{FF2B5EF4-FFF2-40B4-BE49-F238E27FC236}">
                <a16:creationId xmlns:a16="http://schemas.microsoft.com/office/drawing/2014/main" id="{C63EFCA6-9D64-C128-B5BA-98A84F4EA7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E42C07-FCE0-78C4-7BDC-E8936D13089C}"/>
              </a:ext>
            </a:extLst>
          </p:cNvPr>
          <p:cNvSpPr>
            <a:spLocks noGrp="1"/>
          </p:cNvSpPr>
          <p:nvPr>
            <p:ph type="sldNum" sz="quarter" idx="12"/>
          </p:nvPr>
        </p:nvSpPr>
        <p:spPr/>
        <p:txBody>
          <a:bodyPr/>
          <a:lstStyle/>
          <a:p>
            <a:fld id="{0A971CAE-62E6-4BBC-BA32-E9B28CC3A002}" type="slidenum">
              <a:rPr lang="en-US" smtClean="0"/>
              <a:t>‹#›</a:t>
            </a:fld>
            <a:endParaRPr lang="en-US"/>
          </a:p>
        </p:txBody>
      </p:sp>
    </p:spTree>
    <p:extLst>
      <p:ext uri="{BB962C8B-B14F-4D97-AF65-F5344CB8AC3E}">
        <p14:creationId xmlns:p14="http://schemas.microsoft.com/office/powerpoint/2010/main" val="439463060"/>
      </p:ext>
    </p:extLst>
  </p:cSld>
  <p:clrMapOvr>
    <a:masterClrMapping/>
  </p:clrMapOvr>
  <mc:AlternateContent xmlns:mc="http://schemas.openxmlformats.org/markup-compatibility/2006" xmlns:p14="http://schemas.microsoft.com/office/powerpoint/2010/main">
    <mc:Choice Requires="p14">
      <p:transition p14:dur="250">
        <p:split orient="vert"/>
        <p:sndAc>
          <p:stSnd>
            <p:snd r:embed="rId1" name="arrow.wav"/>
          </p:stSnd>
        </p:sndAc>
      </p:transition>
    </mc:Choice>
    <mc:Fallback xmlns="">
      <p:transition>
        <p:split orient="vert"/>
        <p:sndAc>
          <p:stSnd>
            <p:snd r:embed="rId3" name="arrow.wav"/>
          </p:stSnd>
        </p:sndAc>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D3DD9-5FC6-627E-3E47-E7FF0E23114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4D57E6-BB68-1D7B-CD90-6EB57A6814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8462CD-D454-0609-0660-334389E481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2765730-B746-3351-56FF-9F7B8824AA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0F39673-2BE2-E784-617A-894AD5D1050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902ADF-26F8-B2E1-D1E3-869C1FCF6445}"/>
              </a:ext>
            </a:extLst>
          </p:cNvPr>
          <p:cNvSpPr>
            <a:spLocks noGrp="1"/>
          </p:cNvSpPr>
          <p:nvPr>
            <p:ph type="dt" sz="half" idx="10"/>
          </p:nvPr>
        </p:nvSpPr>
        <p:spPr/>
        <p:txBody>
          <a:bodyPr/>
          <a:lstStyle/>
          <a:p>
            <a:fld id="{0B96873E-3852-43E2-85C3-8D294E96E302}" type="datetimeFigureOut">
              <a:rPr lang="en-US" smtClean="0"/>
              <a:t>5/10/2023</a:t>
            </a:fld>
            <a:endParaRPr lang="en-US"/>
          </a:p>
        </p:txBody>
      </p:sp>
      <p:sp>
        <p:nvSpPr>
          <p:cNvPr id="8" name="Footer Placeholder 7">
            <a:extLst>
              <a:ext uri="{FF2B5EF4-FFF2-40B4-BE49-F238E27FC236}">
                <a16:creationId xmlns:a16="http://schemas.microsoft.com/office/drawing/2014/main" id="{421DB656-A60D-EDB1-6077-D51E6272C8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466EC41-4EE9-4DA3-8567-0BE4DBAEA913}"/>
              </a:ext>
            </a:extLst>
          </p:cNvPr>
          <p:cNvSpPr>
            <a:spLocks noGrp="1"/>
          </p:cNvSpPr>
          <p:nvPr>
            <p:ph type="sldNum" sz="quarter" idx="12"/>
          </p:nvPr>
        </p:nvSpPr>
        <p:spPr/>
        <p:txBody>
          <a:bodyPr/>
          <a:lstStyle/>
          <a:p>
            <a:fld id="{0A971CAE-62E6-4BBC-BA32-E9B28CC3A002}" type="slidenum">
              <a:rPr lang="en-US" smtClean="0"/>
              <a:t>‹#›</a:t>
            </a:fld>
            <a:endParaRPr lang="en-US"/>
          </a:p>
        </p:txBody>
      </p:sp>
    </p:spTree>
    <p:extLst>
      <p:ext uri="{BB962C8B-B14F-4D97-AF65-F5344CB8AC3E}">
        <p14:creationId xmlns:p14="http://schemas.microsoft.com/office/powerpoint/2010/main" val="1233080838"/>
      </p:ext>
    </p:extLst>
  </p:cSld>
  <p:clrMapOvr>
    <a:masterClrMapping/>
  </p:clrMapOvr>
  <mc:AlternateContent xmlns:mc="http://schemas.openxmlformats.org/markup-compatibility/2006" xmlns:p14="http://schemas.microsoft.com/office/powerpoint/2010/main">
    <mc:Choice Requires="p14">
      <p:transition p14:dur="250">
        <p:split orient="vert"/>
        <p:sndAc>
          <p:stSnd>
            <p:snd r:embed="rId1" name="arrow.wav"/>
          </p:stSnd>
        </p:sndAc>
      </p:transition>
    </mc:Choice>
    <mc:Fallback xmlns="">
      <p:transition>
        <p:split orient="vert"/>
        <p:sndAc>
          <p:stSnd>
            <p:snd r:embed="rId3" name="arrow.wav"/>
          </p:stSnd>
        </p:sndAc>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B5E84-4605-06AF-AFB6-38630227586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F86832E-5CDE-6B01-3764-C7C517D9548F}"/>
              </a:ext>
            </a:extLst>
          </p:cNvPr>
          <p:cNvSpPr>
            <a:spLocks noGrp="1"/>
          </p:cNvSpPr>
          <p:nvPr>
            <p:ph type="dt" sz="half" idx="10"/>
          </p:nvPr>
        </p:nvSpPr>
        <p:spPr/>
        <p:txBody>
          <a:bodyPr/>
          <a:lstStyle/>
          <a:p>
            <a:fld id="{0B96873E-3852-43E2-85C3-8D294E96E302}" type="datetimeFigureOut">
              <a:rPr lang="en-US" smtClean="0"/>
              <a:t>5/10/2023</a:t>
            </a:fld>
            <a:endParaRPr lang="en-US"/>
          </a:p>
        </p:txBody>
      </p:sp>
      <p:sp>
        <p:nvSpPr>
          <p:cNvPr id="4" name="Footer Placeholder 3">
            <a:extLst>
              <a:ext uri="{FF2B5EF4-FFF2-40B4-BE49-F238E27FC236}">
                <a16:creationId xmlns:a16="http://schemas.microsoft.com/office/drawing/2014/main" id="{560B476F-494C-D5D3-1185-94CC2076AA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CA2DD2-DAF4-215E-C3A8-F5C6D25C6A96}"/>
              </a:ext>
            </a:extLst>
          </p:cNvPr>
          <p:cNvSpPr>
            <a:spLocks noGrp="1"/>
          </p:cNvSpPr>
          <p:nvPr>
            <p:ph type="sldNum" sz="quarter" idx="12"/>
          </p:nvPr>
        </p:nvSpPr>
        <p:spPr/>
        <p:txBody>
          <a:bodyPr/>
          <a:lstStyle/>
          <a:p>
            <a:fld id="{0A971CAE-62E6-4BBC-BA32-E9B28CC3A002}" type="slidenum">
              <a:rPr lang="en-US" smtClean="0"/>
              <a:t>‹#›</a:t>
            </a:fld>
            <a:endParaRPr lang="en-US"/>
          </a:p>
        </p:txBody>
      </p:sp>
    </p:spTree>
    <p:extLst>
      <p:ext uri="{BB962C8B-B14F-4D97-AF65-F5344CB8AC3E}">
        <p14:creationId xmlns:p14="http://schemas.microsoft.com/office/powerpoint/2010/main" val="3747983800"/>
      </p:ext>
    </p:extLst>
  </p:cSld>
  <p:clrMapOvr>
    <a:masterClrMapping/>
  </p:clrMapOvr>
  <mc:AlternateContent xmlns:mc="http://schemas.openxmlformats.org/markup-compatibility/2006" xmlns:p14="http://schemas.microsoft.com/office/powerpoint/2010/main">
    <mc:Choice Requires="p14">
      <p:transition p14:dur="250">
        <p:split orient="vert"/>
        <p:sndAc>
          <p:stSnd>
            <p:snd r:embed="rId1" name="arrow.wav"/>
          </p:stSnd>
        </p:sndAc>
      </p:transition>
    </mc:Choice>
    <mc:Fallback xmlns="">
      <p:transition>
        <p:split orient="vert"/>
        <p:sndAc>
          <p:stSnd>
            <p:snd r:embed="rId3" name="arrow.wav"/>
          </p:stSnd>
        </p:sndAc>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29B6E9C-A6A3-079F-BFAA-4F32ECD9052F}"/>
              </a:ext>
            </a:extLst>
          </p:cNvPr>
          <p:cNvSpPr>
            <a:spLocks noGrp="1"/>
          </p:cNvSpPr>
          <p:nvPr>
            <p:ph type="dt" sz="half" idx="10"/>
          </p:nvPr>
        </p:nvSpPr>
        <p:spPr/>
        <p:txBody>
          <a:bodyPr/>
          <a:lstStyle/>
          <a:p>
            <a:fld id="{0B96873E-3852-43E2-85C3-8D294E96E302}" type="datetimeFigureOut">
              <a:rPr lang="en-US" smtClean="0"/>
              <a:t>5/10/2023</a:t>
            </a:fld>
            <a:endParaRPr lang="en-US"/>
          </a:p>
        </p:txBody>
      </p:sp>
      <p:sp>
        <p:nvSpPr>
          <p:cNvPr id="3" name="Footer Placeholder 2">
            <a:extLst>
              <a:ext uri="{FF2B5EF4-FFF2-40B4-BE49-F238E27FC236}">
                <a16:creationId xmlns:a16="http://schemas.microsoft.com/office/drawing/2014/main" id="{A1588D48-967E-4E5E-A2F8-19FD7BA1D96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A326B78-1452-DE16-1318-8B42D65E791B}"/>
              </a:ext>
            </a:extLst>
          </p:cNvPr>
          <p:cNvSpPr>
            <a:spLocks noGrp="1"/>
          </p:cNvSpPr>
          <p:nvPr>
            <p:ph type="sldNum" sz="quarter" idx="12"/>
          </p:nvPr>
        </p:nvSpPr>
        <p:spPr/>
        <p:txBody>
          <a:bodyPr/>
          <a:lstStyle/>
          <a:p>
            <a:fld id="{0A971CAE-62E6-4BBC-BA32-E9B28CC3A002}" type="slidenum">
              <a:rPr lang="en-US" smtClean="0"/>
              <a:t>‹#›</a:t>
            </a:fld>
            <a:endParaRPr lang="en-US"/>
          </a:p>
        </p:txBody>
      </p:sp>
    </p:spTree>
    <p:extLst>
      <p:ext uri="{BB962C8B-B14F-4D97-AF65-F5344CB8AC3E}">
        <p14:creationId xmlns:p14="http://schemas.microsoft.com/office/powerpoint/2010/main" val="1459339540"/>
      </p:ext>
    </p:extLst>
  </p:cSld>
  <p:clrMapOvr>
    <a:masterClrMapping/>
  </p:clrMapOvr>
  <mc:AlternateContent xmlns:mc="http://schemas.openxmlformats.org/markup-compatibility/2006" xmlns:p14="http://schemas.microsoft.com/office/powerpoint/2010/main">
    <mc:Choice Requires="p14">
      <p:transition p14:dur="250">
        <p:split orient="vert"/>
        <p:sndAc>
          <p:stSnd>
            <p:snd r:embed="rId1" name="arrow.wav"/>
          </p:stSnd>
        </p:sndAc>
      </p:transition>
    </mc:Choice>
    <mc:Fallback xmlns="">
      <p:transition>
        <p:split orient="vert"/>
        <p:sndAc>
          <p:stSnd>
            <p:snd r:embed="rId3" name="arrow.wav"/>
          </p:stSnd>
        </p:sndAc>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9AB7B-B533-105C-EEE3-34F50C1136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D046D9-6509-296F-B372-1F587FA7DA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00D2C84-CC7D-BBCB-1F56-47D12B8199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645E47-685D-42C3-549E-B50F717342AC}"/>
              </a:ext>
            </a:extLst>
          </p:cNvPr>
          <p:cNvSpPr>
            <a:spLocks noGrp="1"/>
          </p:cNvSpPr>
          <p:nvPr>
            <p:ph type="dt" sz="half" idx="10"/>
          </p:nvPr>
        </p:nvSpPr>
        <p:spPr/>
        <p:txBody>
          <a:bodyPr/>
          <a:lstStyle/>
          <a:p>
            <a:fld id="{0B96873E-3852-43E2-85C3-8D294E96E302}" type="datetimeFigureOut">
              <a:rPr lang="en-US" smtClean="0"/>
              <a:t>5/10/2023</a:t>
            </a:fld>
            <a:endParaRPr lang="en-US"/>
          </a:p>
        </p:txBody>
      </p:sp>
      <p:sp>
        <p:nvSpPr>
          <p:cNvPr id="6" name="Footer Placeholder 5">
            <a:extLst>
              <a:ext uri="{FF2B5EF4-FFF2-40B4-BE49-F238E27FC236}">
                <a16:creationId xmlns:a16="http://schemas.microsoft.com/office/drawing/2014/main" id="{48BBE51D-CA8D-B5E0-C480-6779329383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783F13-91DC-2A88-9C3E-0BD09D72A0DD}"/>
              </a:ext>
            </a:extLst>
          </p:cNvPr>
          <p:cNvSpPr>
            <a:spLocks noGrp="1"/>
          </p:cNvSpPr>
          <p:nvPr>
            <p:ph type="sldNum" sz="quarter" idx="12"/>
          </p:nvPr>
        </p:nvSpPr>
        <p:spPr/>
        <p:txBody>
          <a:bodyPr/>
          <a:lstStyle/>
          <a:p>
            <a:fld id="{0A971CAE-62E6-4BBC-BA32-E9B28CC3A002}" type="slidenum">
              <a:rPr lang="en-US" smtClean="0"/>
              <a:t>‹#›</a:t>
            </a:fld>
            <a:endParaRPr lang="en-US"/>
          </a:p>
        </p:txBody>
      </p:sp>
    </p:spTree>
    <p:extLst>
      <p:ext uri="{BB962C8B-B14F-4D97-AF65-F5344CB8AC3E}">
        <p14:creationId xmlns:p14="http://schemas.microsoft.com/office/powerpoint/2010/main" val="2078725865"/>
      </p:ext>
    </p:extLst>
  </p:cSld>
  <p:clrMapOvr>
    <a:masterClrMapping/>
  </p:clrMapOvr>
  <mc:AlternateContent xmlns:mc="http://schemas.openxmlformats.org/markup-compatibility/2006" xmlns:p14="http://schemas.microsoft.com/office/powerpoint/2010/main">
    <mc:Choice Requires="p14">
      <p:transition p14:dur="250">
        <p:split orient="vert"/>
        <p:sndAc>
          <p:stSnd>
            <p:snd r:embed="rId1" name="arrow.wav"/>
          </p:stSnd>
        </p:sndAc>
      </p:transition>
    </mc:Choice>
    <mc:Fallback xmlns="">
      <p:transition>
        <p:split orient="vert"/>
        <p:sndAc>
          <p:stSnd>
            <p:snd r:embed="rId3" name="arrow.wav"/>
          </p:stSnd>
        </p:sndAc>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61F81-23CE-ABF3-7536-6D932800B6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7625FEE-498E-FBAB-D5BE-F3D201A7A9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DB5C2C6-CD9E-95B6-8F98-33E694A2D6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FA830C-F700-D0C4-0AAF-5011D5910BDD}"/>
              </a:ext>
            </a:extLst>
          </p:cNvPr>
          <p:cNvSpPr>
            <a:spLocks noGrp="1"/>
          </p:cNvSpPr>
          <p:nvPr>
            <p:ph type="dt" sz="half" idx="10"/>
          </p:nvPr>
        </p:nvSpPr>
        <p:spPr/>
        <p:txBody>
          <a:bodyPr/>
          <a:lstStyle/>
          <a:p>
            <a:fld id="{0B96873E-3852-43E2-85C3-8D294E96E302}" type="datetimeFigureOut">
              <a:rPr lang="en-US" smtClean="0"/>
              <a:t>5/10/2023</a:t>
            </a:fld>
            <a:endParaRPr lang="en-US"/>
          </a:p>
        </p:txBody>
      </p:sp>
      <p:sp>
        <p:nvSpPr>
          <p:cNvPr id="6" name="Footer Placeholder 5">
            <a:extLst>
              <a:ext uri="{FF2B5EF4-FFF2-40B4-BE49-F238E27FC236}">
                <a16:creationId xmlns:a16="http://schemas.microsoft.com/office/drawing/2014/main" id="{58EB2E2E-1B64-9A63-C945-4033CC7E25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1FB54E-A400-A498-7762-1BD96420FA74}"/>
              </a:ext>
            </a:extLst>
          </p:cNvPr>
          <p:cNvSpPr>
            <a:spLocks noGrp="1"/>
          </p:cNvSpPr>
          <p:nvPr>
            <p:ph type="sldNum" sz="quarter" idx="12"/>
          </p:nvPr>
        </p:nvSpPr>
        <p:spPr/>
        <p:txBody>
          <a:bodyPr/>
          <a:lstStyle/>
          <a:p>
            <a:fld id="{0A971CAE-62E6-4BBC-BA32-E9B28CC3A002}" type="slidenum">
              <a:rPr lang="en-US" smtClean="0"/>
              <a:t>‹#›</a:t>
            </a:fld>
            <a:endParaRPr lang="en-US"/>
          </a:p>
        </p:txBody>
      </p:sp>
    </p:spTree>
    <p:extLst>
      <p:ext uri="{BB962C8B-B14F-4D97-AF65-F5344CB8AC3E}">
        <p14:creationId xmlns:p14="http://schemas.microsoft.com/office/powerpoint/2010/main" val="2635724079"/>
      </p:ext>
    </p:extLst>
  </p:cSld>
  <p:clrMapOvr>
    <a:masterClrMapping/>
  </p:clrMapOvr>
  <mc:AlternateContent xmlns:mc="http://schemas.openxmlformats.org/markup-compatibility/2006" xmlns:p14="http://schemas.microsoft.com/office/powerpoint/2010/main">
    <mc:Choice Requires="p14">
      <p:transition p14:dur="250">
        <p:split orient="vert"/>
        <p:sndAc>
          <p:stSnd>
            <p:snd r:embed="rId1" name="arrow.wav"/>
          </p:stSnd>
        </p:sndAc>
      </p:transition>
    </mc:Choice>
    <mc:Fallback xmlns="">
      <p:transition>
        <p:split orient="vert"/>
        <p:sndAc>
          <p:stSnd>
            <p:snd r:embed="rId3" name="arrow.wav"/>
          </p:stSnd>
        </p:sndAc>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audio" Target="../media/audio1.wav"/><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audio" Target="../media/audio1.wav"/></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3787D5-127E-E20F-4DA8-EC06D1B7E4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CC04AF-D138-8A6E-C555-5FF1CB2CD3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8DC459-FE4D-4877-2E71-47C6813280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96873E-3852-43E2-85C3-8D294E96E302}" type="datetimeFigureOut">
              <a:rPr lang="en-US" smtClean="0"/>
              <a:t>5/10/2023</a:t>
            </a:fld>
            <a:endParaRPr lang="en-US"/>
          </a:p>
        </p:txBody>
      </p:sp>
      <p:sp>
        <p:nvSpPr>
          <p:cNvPr id="5" name="Footer Placeholder 4">
            <a:extLst>
              <a:ext uri="{FF2B5EF4-FFF2-40B4-BE49-F238E27FC236}">
                <a16:creationId xmlns:a16="http://schemas.microsoft.com/office/drawing/2014/main" id="{2FF5175E-15D4-26A0-8494-6200BA2307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D29E86E-1D2D-6EC0-E745-016A528AA0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971CAE-62E6-4BBC-BA32-E9B28CC3A002}" type="slidenum">
              <a:rPr lang="en-US" smtClean="0"/>
              <a:t>‹#›</a:t>
            </a:fld>
            <a:endParaRPr lang="en-US"/>
          </a:p>
        </p:txBody>
      </p:sp>
    </p:spTree>
    <p:extLst>
      <p:ext uri="{BB962C8B-B14F-4D97-AF65-F5344CB8AC3E}">
        <p14:creationId xmlns:p14="http://schemas.microsoft.com/office/powerpoint/2010/main" val="19027477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250">
        <p:split orient="vert"/>
        <p:sndAc>
          <p:stSnd>
            <p:snd r:embed="rId13" name="arrow.wav"/>
          </p:stSnd>
        </p:sndAc>
      </p:transition>
    </mc:Choice>
    <mc:Fallback xmlns="">
      <p:transition>
        <p:split orient="vert"/>
        <p:sndAc>
          <p:stSnd>
            <p:snd r:embed="rId14" name="arrow.wav"/>
          </p:stSnd>
        </p:sndAc>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audio" Target="../media/audio1.wav"/><Relationship Id="rId1" Type="http://schemas.openxmlformats.org/officeDocument/2006/relationships/slideLayout" Target="../slideLayouts/slideLayout2.xml"/><Relationship Id="rId4" Type="http://schemas.openxmlformats.org/officeDocument/2006/relationships/audio" Target="../media/audio1.wav"/></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audio" Target="../media/audio1.wav"/><Relationship Id="rId1" Type="http://schemas.openxmlformats.org/officeDocument/2006/relationships/slideLayout" Target="../slideLayouts/slideLayout6.xml"/><Relationship Id="rId4" Type="http://schemas.openxmlformats.org/officeDocument/2006/relationships/audio" Target="../media/audio1.wav"/></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audio" Target="../media/audio1.wav"/><Relationship Id="rId1" Type="http://schemas.openxmlformats.org/officeDocument/2006/relationships/slideLayout" Target="../slideLayouts/slideLayout6.xml"/><Relationship Id="rId4" Type="http://schemas.openxmlformats.org/officeDocument/2006/relationships/audio" Target="../media/audio1.wav"/></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audio" Target="../media/audio1.wav"/><Relationship Id="rId1" Type="http://schemas.openxmlformats.org/officeDocument/2006/relationships/slideLayout" Target="../slideLayouts/slideLayout6.xml"/><Relationship Id="rId4" Type="http://schemas.openxmlformats.org/officeDocument/2006/relationships/audio" Target="../media/audio1.wav"/></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audio" Target="../media/audio1.wav"/><Relationship Id="rId1" Type="http://schemas.openxmlformats.org/officeDocument/2006/relationships/slideLayout" Target="../slideLayouts/slideLayout6.xml"/><Relationship Id="rId4" Type="http://schemas.openxmlformats.org/officeDocument/2006/relationships/audio" Target="../media/audio1.wav"/></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audio" Target="../media/audio1.wav"/><Relationship Id="rId1" Type="http://schemas.openxmlformats.org/officeDocument/2006/relationships/slideLayout" Target="../slideLayouts/slideLayout6.xml"/><Relationship Id="rId4" Type="http://schemas.openxmlformats.org/officeDocument/2006/relationships/audio" Target="../media/audio1.wav"/></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audio" Target="../media/audio1.wav"/><Relationship Id="rId1" Type="http://schemas.openxmlformats.org/officeDocument/2006/relationships/slideLayout" Target="../slideLayouts/slideLayout6.xml"/><Relationship Id="rId4" Type="http://schemas.openxmlformats.org/officeDocument/2006/relationships/audio" Target="../media/audio1.wav"/></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audio" Target="../media/audio1.wav"/><Relationship Id="rId1" Type="http://schemas.openxmlformats.org/officeDocument/2006/relationships/slideLayout" Target="../slideLayouts/slideLayout6.xml"/><Relationship Id="rId4" Type="http://schemas.openxmlformats.org/officeDocument/2006/relationships/audio" Target="../media/audio1.wav"/></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audio" Target="../media/audio1.wav"/><Relationship Id="rId1" Type="http://schemas.openxmlformats.org/officeDocument/2006/relationships/slideLayout" Target="../slideLayouts/slideLayout6.xml"/><Relationship Id="rId4" Type="http://schemas.openxmlformats.org/officeDocument/2006/relationships/audio" Target="../media/audio1.wav"/></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audio" Target="../media/audio1.wav"/><Relationship Id="rId1" Type="http://schemas.openxmlformats.org/officeDocument/2006/relationships/slideLayout" Target="../slideLayouts/slideLayout6.xml"/><Relationship Id="rId4" Type="http://schemas.openxmlformats.org/officeDocument/2006/relationships/audio" Target="../media/audio1.wav"/></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audio" Target="../media/audio1.wav"/><Relationship Id="rId1" Type="http://schemas.openxmlformats.org/officeDocument/2006/relationships/slideLayout" Target="../slideLayouts/slideLayout6.xml"/><Relationship Id="rId4" Type="http://schemas.openxmlformats.org/officeDocument/2006/relationships/audio" Target="../media/audio1.wav"/></Relationships>
</file>

<file path=ppt/slides/_rels/slide2.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audio" Target="../media/audio1.wav"/><Relationship Id="rId7" Type="http://schemas.openxmlformats.org/officeDocument/2006/relationships/image" Target="../media/image5.png"/><Relationship Id="rId12"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4.jpg"/><Relationship Id="rId11" Type="http://schemas.openxmlformats.org/officeDocument/2006/relationships/image" Target="../media/image9.jpg"/><Relationship Id="rId5" Type="http://schemas.openxmlformats.org/officeDocument/2006/relationships/image" Target="../media/image3.jpg"/><Relationship Id="rId10" Type="http://schemas.openxmlformats.org/officeDocument/2006/relationships/image" Target="../media/image8.jpg"/><Relationship Id="rId4" Type="http://schemas.openxmlformats.org/officeDocument/2006/relationships/image" Target="../media/image2.jpg"/><Relationship Id="rId9" Type="http://schemas.openxmlformats.org/officeDocument/2006/relationships/image" Target="../media/image7.jp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audio" Target="../media/audio1.wav"/><Relationship Id="rId5" Type="http://schemas.openxmlformats.org/officeDocument/2006/relationships/image" Target="../media/image29.png"/><Relationship Id="rId4" Type="http://schemas.openxmlformats.org/officeDocument/2006/relationships/audio" Target="../media/audio1.wav"/></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audio" Target="../media/audio1.wav"/><Relationship Id="rId5" Type="http://schemas.openxmlformats.org/officeDocument/2006/relationships/image" Target="../media/image30.png"/><Relationship Id="rId4" Type="http://schemas.openxmlformats.org/officeDocument/2006/relationships/audio" Target="../media/audio1.wav"/></Relationships>
</file>

<file path=ppt/slides/_rels/slide2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audio" Target="../media/audio1.wav"/><Relationship Id="rId2" Type="http://schemas.openxmlformats.org/officeDocument/2006/relationships/audio" Target="../media/audio1.wav"/><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audio" Target="../media/audio1.wav"/><Relationship Id="rId1" Type="http://schemas.openxmlformats.org/officeDocument/2006/relationships/slideLayout" Target="../slideLayouts/slideLayout6.xml"/><Relationship Id="rId4" Type="http://schemas.openxmlformats.org/officeDocument/2006/relationships/audio" Target="../media/audio1.wav"/></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audio" Target="../media/audio1.wav"/><Relationship Id="rId1" Type="http://schemas.openxmlformats.org/officeDocument/2006/relationships/slideLayout" Target="../slideLayouts/slideLayout6.xml"/><Relationship Id="rId4" Type="http://schemas.openxmlformats.org/officeDocument/2006/relationships/audio" Target="../media/audio1.wav"/></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audio" Target="../media/audio1.wav"/><Relationship Id="rId1" Type="http://schemas.openxmlformats.org/officeDocument/2006/relationships/slideLayout" Target="../slideLayouts/slideLayout6.xml"/><Relationship Id="rId4" Type="http://schemas.openxmlformats.org/officeDocument/2006/relationships/audio" Target="../media/audio1.wav"/></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audio" Target="../media/audio1.wav"/><Relationship Id="rId1" Type="http://schemas.openxmlformats.org/officeDocument/2006/relationships/slideLayout" Target="../slideLayouts/slideLayout6.xml"/><Relationship Id="rId4" Type="http://schemas.openxmlformats.org/officeDocument/2006/relationships/audio" Target="../media/audio1.wav"/></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audio" Target="../media/audio1.wav"/><Relationship Id="rId1" Type="http://schemas.openxmlformats.org/officeDocument/2006/relationships/slideLayout" Target="../slideLayouts/slideLayout6.xml"/><Relationship Id="rId4" Type="http://schemas.openxmlformats.org/officeDocument/2006/relationships/audio" Target="../media/audio1.wa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DADD5DA-2F21-BDEC-C544-FD87A06F1518}"/>
              </a:ext>
            </a:extLst>
          </p:cNvPr>
          <p:cNvSpPr>
            <a:spLocks noGrp="1"/>
          </p:cNvSpPr>
          <p:nvPr>
            <p:ph type="title"/>
          </p:nvPr>
        </p:nvSpPr>
        <p:spPr>
          <a:xfrm>
            <a:off x="0" y="1"/>
            <a:ext cx="12192000" cy="1690688"/>
          </a:xfrm>
        </p:spPr>
        <p:txBody>
          <a:bodyPr>
            <a:noAutofit/>
          </a:bodyPr>
          <a:lstStyle/>
          <a:p>
            <a:pPr algn="r"/>
            <a:r>
              <a:rPr lang="ar-EG" sz="2800" b="1" dirty="0"/>
              <a:t>      وزارة التعليم العالي</a:t>
            </a:r>
            <a:br>
              <a:rPr lang="ar-EG" sz="2800" b="1" dirty="0"/>
            </a:br>
            <a:r>
              <a:rPr lang="ar-EG" sz="2800" b="1" dirty="0"/>
              <a:t>  المعهد العالي للدراسات النوعية</a:t>
            </a:r>
            <a:br>
              <a:rPr lang="ar-EG" sz="2800" b="1" dirty="0"/>
            </a:br>
            <a:r>
              <a:rPr lang="ar-EG" sz="2800" b="1" dirty="0"/>
              <a:t>       بمصر الجديدة</a:t>
            </a:r>
            <a:r>
              <a:rPr lang="en-US" sz="2800" b="1" dirty="0"/>
              <a:t> </a:t>
            </a:r>
            <a:r>
              <a:rPr lang="ar-EG" sz="2800" b="1" dirty="0"/>
              <a:t>  </a:t>
            </a:r>
            <a:br>
              <a:rPr lang="ar-EG" sz="2800" b="1" dirty="0"/>
            </a:br>
            <a:r>
              <a:rPr lang="ar-EG" sz="2800" b="1" dirty="0"/>
              <a:t>        أكاديمية المستقبل</a:t>
            </a:r>
            <a:r>
              <a:rPr lang="en-US" sz="2800" b="1" dirty="0"/>
              <a:t>   </a:t>
            </a:r>
          </a:p>
        </p:txBody>
      </p:sp>
      <p:sp>
        <p:nvSpPr>
          <p:cNvPr id="5" name="Content Placeholder 4">
            <a:extLst>
              <a:ext uri="{FF2B5EF4-FFF2-40B4-BE49-F238E27FC236}">
                <a16:creationId xmlns:a16="http://schemas.microsoft.com/office/drawing/2014/main" id="{C3BE3F37-E0C4-8C98-14E3-B7D4DCE7E676}"/>
              </a:ext>
            </a:extLst>
          </p:cNvPr>
          <p:cNvSpPr>
            <a:spLocks noGrp="1"/>
          </p:cNvSpPr>
          <p:nvPr>
            <p:ph idx="1"/>
          </p:nvPr>
        </p:nvSpPr>
        <p:spPr>
          <a:xfrm>
            <a:off x="838200" y="2408188"/>
            <a:ext cx="10515600" cy="4351338"/>
          </a:xfrm>
        </p:spPr>
        <p:txBody>
          <a:bodyPr>
            <a:normAutofit/>
          </a:bodyPr>
          <a:lstStyle/>
          <a:p>
            <a:pPr marL="0" marR="0" indent="0" algn="ctr">
              <a:lnSpc>
                <a:spcPct val="115000"/>
              </a:lnSpc>
              <a:spcBef>
                <a:spcPts val="0"/>
              </a:spcBef>
              <a:spcAft>
                <a:spcPts val="1000"/>
              </a:spcAft>
              <a:buNone/>
            </a:pPr>
            <a:r>
              <a:rPr lang="ar-EG" sz="6000" b="1" kern="100" dirty="0">
                <a:solidFill>
                  <a:srgbClr val="281362"/>
                </a:solidFill>
                <a:effectLst/>
                <a:latin typeface="Calibri" panose="020F0502020204030204" pitchFamily="34" charset="0"/>
                <a:ea typeface="Calibri" panose="020F0502020204030204" pitchFamily="34" charset="0"/>
                <a:cs typeface="Calibri" panose="020F0502020204030204" pitchFamily="34" charset="0"/>
              </a:rPr>
              <a:t>مشروع تخرج البكالوريوس</a:t>
            </a:r>
            <a:endParaRPr lang="en-US" sz="6000" b="1" kern="100" dirty="0">
              <a:effectLst/>
              <a:latin typeface="Calibri" panose="020F0502020204030204" pitchFamily="34" charset="0"/>
              <a:ea typeface="Calibri" panose="020F0502020204030204" pitchFamily="34" charset="0"/>
              <a:cs typeface="Arial" panose="020B0604020202020204" pitchFamily="34" charset="0"/>
            </a:endParaRPr>
          </a:p>
          <a:p>
            <a:pPr marL="0" marR="0" indent="0" algn="ctr">
              <a:lnSpc>
                <a:spcPct val="115000"/>
              </a:lnSpc>
              <a:spcBef>
                <a:spcPts val="0"/>
              </a:spcBef>
              <a:spcAft>
                <a:spcPts val="1000"/>
              </a:spcAft>
              <a:buNone/>
            </a:pPr>
            <a:r>
              <a:rPr lang="ar-EG" sz="6000" b="1" kern="100" dirty="0">
                <a:solidFill>
                  <a:srgbClr val="281362"/>
                </a:solidFill>
                <a:effectLst/>
                <a:latin typeface="Calibri" panose="020F0502020204030204" pitchFamily="34" charset="0"/>
                <a:ea typeface="Calibri" panose="020F0502020204030204" pitchFamily="34" charset="0"/>
                <a:cs typeface="Calibri" panose="020F0502020204030204" pitchFamily="34" charset="0"/>
              </a:rPr>
              <a:t>شعبة نظم المعلومات الإدارية</a:t>
            </a:r>
            <a:endParaRPr lang="en-US" sz="6000" b="1" kern="100" dirty="0">
              <a:effectLst/>
              <a:latin typeface="Calibri" panose="020F0502020204030204" pitchFamily="34" charset="0"/>
              <a:ea typeface="Calibri" panose="020F0502020204030204" pitchFamily="34" charset="0"/>
              <a:cs typeface="Arial" panose="020B0604020202020204" pitchFamily="34" charset="0"/>
            </a:endParaRPr>
          </a:p>
          <a:p>
            <a:pPr marL="0" marR="0" indent="0" algn="ctr" rtl="1">
              <a:lnSpc>
                <a:spcPct val="115000"/>
              </a:lnSpc>
              <a:spcBef>
                <a:spcPts val="0"/>
              </a:spcBef>
              <a:spcAft>
                <a:spcPts val="1000"/>
              </a:spcAft>
              <a:buNone/>
            </a:pPr>
            <a:r>
              <a:rPr lang="en-US" sz="6000" b="1" kern="100" dirty="0">
                <a:solidFill>
                  <a:srgbClr val="990000"/>
                </a:solidFill>
                <a:effectLst/>
                <a:latin typeface="Calibri" panose="020F0502020204030204" pitchFamily="34" charset="0"/>
                <a:ea typeface="Calibri" panose="020F0502020204030204" pitchFamily="34" charset="0"/>
                <a:cs typeface="Calibri" panose="020F0502020204030204" pitchFamily="34" charset="0"/>
              </a:rPr>
              <a:t>108</a:t>
            </a:r>
            <a:r>
              <a:rPr lang="ar-EG" sz="6000" b="1" kern="100" dirty="0">
                <a:solidFill>
                  <a:srgbClr val="990000"/>
                </a:solidFill>
                <a:effectLst/>
                <a:latin typeface="Calibri" panose="020F0502020204030204" pitchFamily="34" charset="0"/>
                <a:ea typeface="Calibri" panose="020F0502020204030204" pitchFamily="34" charset="0"/>
                <a:cs typeface="Calibri" panose="020F0502020204030204" pitchFamily="34" charset="0"/>
              </a:rPr>
              <a:t>- إنشاء صفحة نادي رياضي</a:t>
            </a:r>
            <a:endParaRPr lang="en-US" sz="6000" b="1" kern="1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US" sz="6000" b="1" dirty="0"/>
          </a:p>
        </p:txBody>
      </p:sp>
      <p:pic>
        <p:nvPicPr>
          <p:cNvPr id="17" name="Picture 16">
            <a:extLst>
              <a:ext uri="{FF2B5EF4-FFF2-40B4-BE49-F238E27FC236}">
                <a16:creationId xmlns:a16="http://schemas.microsoft.com/office/drawing/2014/main" id="{12D225F0-0524-5279-13A7-FF7180D1BB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 y="0"/>
            <a:ext cx="1675887" cy="1791732"/>
          </a:xfrm>
          <a:prstGeom prst="rect">
            <a:avLst/>
          </a:prstGeom>
        </p:spPr>
      </p:pic>
    </p:spTree>
    <p:extLst>
      <p:ext uri="{BB962C8B-B14F-4D97-AF65-F5344CB8AC3E}">
        <p14:creationId xmlns:p14="http://schemas.microsoft.com/office/powerpoint/2010/main" val="2645710693"/>
      </p:ext>
    </p:extLst>
  </p:cSld>
  <p:clrMapOvr>
    <a:masterClrMapping/>
  </p:clrMapOvr>
  <mc:AlternateContent xmlns:mc="http://schemas.openxmlformats.org/markup-compatibility/2006" xmlns:p14="http://schemas.microsoft.com/office/powerpoint/2010/main">
    <mc:Choice Requires="p14">
      <p:transition p14:dur="250">
        <p:split orient="vert"/>
        <p:sndAc>
          <p:stSnd>
            <p:snd r:embed="rId2" name="arrow.wav"/>
          </p:stSnd>
        </p:sndAc>
      </p:transition>
    </mc:Choice>
    <mc:Fallback xmlns="">
      <p:transition>
        <p:split orient="vert"/>
        <p:sndAc>
          <p:stSnd>
            <p:snd r:embed="rId4" name="arrow.wav"/>
          </p:stSnd>
        </p:sndAc>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B316A-01B9-4D0E-C966-C945FD76CDD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4C481E7-683C-DEFF-3AB1-A9E7F0A77C21}"/>
              </a:ext>
            </a:extLst>
          </p:cNvPr>
          <p:cNvPicPr>
            <a:picLocks noChangeAspect="1"/>
          </p:cNvPicPr>
          <p:nvPr/>
        </p:nvPicPr>
        <p:blipFill>
          <a:blip r:embed="rId3"/>
          <a:stretch>
            <a:fillRect/>
          </a:stretch>
        </p:blipFill>
        <p:spPr>
          <a:xfrm>
            <a:off x="0" y="1673"/>
            <a:ext cx="12192000" cy="6854653"/>
          </a:xfrm>
          <a:prstGeom prst="rect">
            <a:avLst/>
          </a:prstGeom>
        </p:spPr>
      </p:pic>
    </p:spTree>
    <p:extLst>
      <p:ext uri="{BB962C8B-B14F-4D97-AF65-F5344CB8AC3E}">
        <p14:creationId xmlns:p14="http://schemas.microsoft.com/office/powerpoint/2010/main" val="3889556494"/>
      </p:ext>
    </p:extLst>
  </p:cSld>
  <p:clrMapOvr>
    <a:masterClrMapping/>
  </p:clrMapOvr>
  <mc:AlternateContent xmlns:mc="http://schemas.openxmlformats.org/markup-compatibility/2006" xmlns:p14="http://schemas.microsoft.com/office/powerpoint/2010/main">
    <mc:Choice Requires="p14">
      <p:transition p14:dur="250">
        <p:split orient="vert"/>
        <p:sndAc>
          <p:stSnd>
            <p:snd r:embed="rId2" name="arrow.wav"/>
          </p:stSnd>
        </p:sndAc>
      </p:transition>
    </mc:Choice>
    <mc:Fallback xmlns="">
      <p:transition>
        <p:split orient="vert"/>
        <p:sndAc>
          <p:stSnd>
            <p:snd r:embed="rId4" name="arrow.wav"/>
          </p:stSnd>
        </p:sndAc>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F892E-4A2F-A83A-8617-E053FF44CC2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CAA0B20-57E2-68C3-0E1D-8C566CA2E59E}"/>
              </a:ext>
            </a:extLst>
          </p:cNvPr>
          <p:cNvPicPr>
            <a:picLocks noChangeAspect="1"/>
          </p:cNvPicPr>
          <p:nvPr/>
        </p:nvPicPr>
        <p:blipFill>
          <a:blip r:embed="rId3"/>
          <a:stretch>
            <a:fillRect/>
          </a:stretch>
        </p:blipFill>
        <p:spPr>
          <a:xfrm>
            <a:off x="0" y="1673"/>
            <a:ext cx="12192000" cy="6854653"/>
          </a:xfrm>
          <a:prstGeom prst="rect">
            <a:avLst/>
          </a:prstGeom>
        </p:spPr>
      </p:pic>
    </p:spTree>
    <p:extLst>
      <p:ext uri="{BB962C8B-B14F-4D97-AF65-F5344CB8AC3E}">
        <p14:creationId xmlns:p14="http://schemas.microsoft.com/office/powerpoint/2010/main" val="50687202"/>
      </p:ext>
    </p:extLst>
  </p:cSld>
  <p:clrMapOvr>
    <a:masterClrMapping/>
  </p:clrMapOvr>
  <mc:AlternateContent xmlns:mc="http://schemas.openxmlformats.org/markup-compatibility/2006" xmlns:p14="http://schemas.microsoft.com/office/powerpoint/2010/main">
    <mc:Choice Requires="p14">
      <p:transition p14:dur="250">
        <p:split orient="vert"/>
        <p:sndAc>
          <p:stSnd>
            <p:snd r:embed="rId2" name="arrow.wav"/>
          </p:stSnd>
        </p:sndAc>
      </p:transition>
    </mc:Choice>
    <mc:Fallback xmlns="">
      <p:transition>
        <p:split orient="vert"/>
        <p:sndAc>
          <p:stSnd>
            <p:snd r:embed="rId4" name="arrow.wav"/>
          </p:stSnd>
        </p:sndAc>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22181-305E-F724-FEB0-65758BCD37D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5B2D0762-AF0D-B58F-BED9-418E39A644AA}"/>
              </a:ext>
            </a:extLst>
          </p:cNvPr>
          <p:cNvPicPr>
            <a:picLocks noChangeAspect="1"/>
          </p:cNvPicPr>
          <p:nvPr/>
        </p:nvPicPr>
        <p:blipFill>
          <a:blip r:embed="rId3"/>
          <a:stretch>
            <a:fillRect/>
          </a:stretch>
        </p:blipFill>
        <p:spPr>
          <a:xfrm>
            <a:off x="0" y="1673"/>
            <a:ext cx="12192000" cy="6854653"/>
          </a:xfrm>
          <a:prstGeom prst="rect">
            <a:avLst/>
          </a:prstGeom>
        </p:spPr>
      </p:pic>
    </p:spTree>
    <p:extLst>
      <p:ext uri="{BB962C8B-B14F-4D97-AF65-F5344CB8AC3E}">
        <p14:creationId xmlns:p14="http://schemas.microsoft.com/office/powerpoint/2010/main" val="1047261143"/>
      </p:ext>
    </p:extLst>
  </p:cSld>
  <p:clrMapOvr>
    <a:masterClrMapping/>
  </p:clrMapOvr>
  <mc:AlternateContent xmlns:mc="http://schemas.openxmlformats.org/markup-compatibility/2006" xmlns:p14="http://schemas.microsoft.com/office/powerpoint/2010/main">
    <mc:Choice Requires="p14">
      <p:transition p14:dur="250">
        <p:split orient="vert"/>
        <p:sndAc>
          <p:stSnd>
            <p:snd r:embed="rId2" name="arrow.wav"/>
          </p:stSnd>
        </p:sndAc>
      </p:transition>
    </mc:Choice>
    <mc:Fallback xmlns="">
      <p:transition>
        <p:split orient="vert"/>
        <p:sndAc>
          <p:stSnd>
            <p:snd r:embed="rId4" name="arrow.wav"/>
          </p:stSnd>
        </p:sndAc>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71EE2-8D83-3A3C-C06E-671B0544C68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579CEB9-C73E-85A2-11AF-4EF9154C7BD8}"/>
              </a:ext>
            </a:extLst>
          </p:cNvPr>
          <p:cNvPicPr>
            <a:picLocks noChangeAspect="1"/>
          </p:cNvPicPr>
          <p:nvPr/>
        </p:nvPicPr>
        <p:blipFill>
          <a:blip r:embed="rId3"/>
          <a:stretch>
            <a:fillRect/>
          </a:stretch>
        </p:blipFill>
        <p:spPr>
          <a:xfrm>
            <a:off x="0" y="0"/>
            <a:ext cx="12192000" cy="6858000"/>
          </a:xfrm>
          <a:prstGeom prst="rect">
            <a:avLst/>
          </a:prstGeom>
        </p:spPr>
      </p:pic>
      <p:graphicFrame>
        <p:nvGraphicFramePr>
          <p:cNvPr id="5" name="Table 5">
            <a:extLst>
              <a:ext uri="{FF2B5EF4-FFF2-40B4-BE49-F238E27FC236}">
                <a16:creationId xmlns:a16="http://schemas.microsoft.com/office/drawing/2014/main" id="{91EC39D5-951B-FCB8-453C-84D48483CC17}"/>
              </a:ext>
            </a:extLst>
          </p:cNvPr>
          <p:cNvGraphicFramePr>
            <a:graphicFrameLocks noGrp="1"/>
          </p:cNvGraphicFramePr>
          <p:nvPr>
            <p:extLst>
              <p:ext uri="{D42A27DB-BD31-4B8C-83A1-F6EECF244321}">
                <p14:modId xmlns:p14="http://schemas.microsoft.com/office/powerpoint/2010/main" val="2436057586"/>
              </p:ext>
            </p:extLst>
          </p:nvPr>
        </p:nvGraphicFramePr>
        <p:xfrm>
          <a:off x="1955800" y="5200650"/>
          <a:ext cx="2692400" cy="1432560"/>
        </p:xfrm>
        <a:graphic>
          <a:graphicData uri="http://schemas.openxmlformats.org/drawingml/2006/table">
            <a:tbl>
              <a:tblPr firstRow="1" bandRow="1">
                <a:tableStyleId>{2D5ABB26-0587-4C30-8999-92F81FD0307C}</a:tableStyleId>
              </a:tblPr>
              <a:tblGrid>
                <a:gridCol w="2692400">
                  <a:extLst>
                    <a:ext uri="{9D8B030D-6E8A-4147-A177-3AD203B41FA5}">
                      <a16:colId xmlns:a16="http://schemas.microsoft.com/office/drawing/2014/main" val="1117128"/>
                    </a:ext>
                  </a:extLst>
                </a:gridCol>
              </a:tblGrid>
              <a:tr h="845396">
                <a:tc>
                  <a:txBody>
                    <a:bodyPr/>
                    <a:lstStyle/>
                    <a:p>
                      <a:r>
                        <a:rPr lang="en-US" sz="4400" b="1" dirty="0">
                          <a:solidFill>
                            <a:schemeClr val="bg1"/>
                          </a:solidFill>
                        </a:rPr>
                        <a:t>Footer &lt;TAG&gt;</a:t>
                      </a:r>
                    </a:p>
                  </a:txBody>
                  <a:tcPr/>
                </a:tc>
                <a:extLst>
                  <a:ext uri="{0D108BD9-81ED-4DB2-BD59-A6C34878D82A}">
                    <a16:rowId xmlns:a16="http://schemas.microsoft.com/office/drawing/2014/main" val="1351140399"/>
                  </a:ext>
                </a:extLst>
              </a:tr>
            </a:tbl>
          </a:graphicData>
        </a:graphic>
      </p:graphicFrame>
    </p:spTree>
    <p:extLst>
      <p:ext uri="{BB962C8B-B14F-4D97-AF65-F5344CB8AC3E}">
        <p14:creationId xmlns:p14="http://schemas.microsoft.com/office/powerpoint/2010/main" val="423398266"/>
      </p:ext>
    </p:extLst>
  </p:cSld>
  <p:clrMapOvr>
    <a:masterClrMapping/>
  </p:clrMapOvr>
  <mc:AlternateContent xmlns:mc="http://schemas.openxmlformats.org/markup-compatibility/2006" xmlns:p14="http://schemas.microsoft.com/office/powerpoint/2010/main">
    <mc:Choice Requires="p14">
      <p:transition p14:dur="250">
        <p:split orient="vert"/>
        <p:sndAc>
          <p:stSnd>
            <p:snd r:embed="rId2" name="arrow.wav"/>
          </p:stSnd>
        </p:sndAc>
      </p:transition>
    </mc:Choice>
    <mc:Fallback xmlns="">
      <p:transition>
        <p:split orient="vert"/>
        <p:sndAc>
          <p:stSnd>
            <p:snd r:embed="rId4" name="arrow.wav"/>
          </p:stSnd>
        </p:sndAc>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515E5-C7EE-E6B7-DEE0-F521E4503DD1}"/>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B1D9F48A-E4C6-8A35-889F-E6AD763EB7BB}"/>
              </a:ext>
            </a:extLst>
          </p:cNvPr>
          <p:cNvPicPr>
            <a:picLocks noChangeAspect="1"/>
          </p:cNvPicPr>
          <p:nvPr/>
        </p:nvPicPr>
        <p:blipFill>
          <a:blip r:embed="rId3"/>
          <a:stretch>
            <a:fillRect/>
          </a:stretch>
        </p:blipFill>
        <p:spPr>
          <a:xfrm>
            <a:off x="0" y="1673"/>
            <a:ext cx="12192000" cy="6854653"/>
          </a:xfrm>
          <a:prstGeom prst="rect">
            <a:avLst/>
          </a:prstGeom>
        </p:spPr>
      </p:pic>
    </p:spTree>
    <p:extLst>
      <p:ext uri="{BB962C8B-B14F-4D97-AF65-F5344CB8AC3E}">
        <p14:creationId xmlns:p14="http://schemas.microsoft.com/office/powerpoint/2010/main" val="422296528"/>
      </p:ext>
    </p:extLst>
  </p:cSld>
  <p:clrMapOvr>
    <a:masterClrMapping/>
  </p:clrMapOvr>
  <mc:AlternateContent xmlns:mc="http://schemas.openxmlformats.org/markup-compatibility/2006" xmlns:p14="http://schemas.microsoft.com/office/powerpoint/2010/main">
    <mc:Choice Requires="p14">
      <p:transition p14:dur="250">
        <p:split orient="vert"/>
        <p:sndAc>
          <p:stSnd>
            <p:snd r:embed="rId2" name="arrow.wav"/>
          </p:stSnd>
        </p:sndAc>
      </p:transition>
    </mc:Choice>
    <mc:Fallback xmlns="">
      <p:transition>
        <p:split orient="vert"/>
        <p:sndAc>
          <p:stSnd>
            <p:snd r:embed="rId4" name="arrow.wav"/>
          </p:stSnd>
        </p:sndAc>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E93C6-5411-BA32-35F2-AFADA2EA36EA}"/>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7DE45FCD-CEDC-3E01-F006-8052B0FA3327}"/>
              </a:ext>
            </a:extLst>
          </p:cNvPr>
          <p:cNvPicPr>
            <a:picLocks noChangeAspect="1"/>
          </p:cNvPicPr>
          <p:nvPr/>
        </p:nvPicPr>
        <p:blipFill>
          <a:blip r:embed="rId3"/>
          <a:stretch>
            <a:fillRect/>
          </a:stretch>
        </p:blipFill>
        <p:spPr>
          <a:xfrm>
            <a:off x="0" y="1673"/>
            <a:ext cx="12192000" cy="6854653"/>
          </a:xfrm>
          <a:prstGeom prst="rect">
            <a:avLst/>
          </a:prstGeom>
        </p:spPr>
      </p:pic>
    </p:spTree>
    <p:extLst>
      <p:ext uri="{BB962C8B-B14F-4D97-AF65-F5344CB8AC3E}">
        <p14:creationId xmlns:p14="http://schemas.microsoft.com/office/powerpoint/2010/main" val="2773654142"/>
      </p:ext>
    </p:extLst>
  </p:cSld>
  <p:clrMapOvr>
    <a:masterClrMapping/>
  </p:clrMapOvr>
  <mc:AlternateContent xmlns:mc="http://schemas.openxmlformats.org/markup-compatibility/2006" xmlns:p14="http://schemas.microsoft.com/office/powerpoint/2010/main">
    <mc:Choice Requires="p14">
      <p:transition p14:dur="250">
        <p:split orient="vert"/>
        <p:sndAc>
          <p:stSnd>
            <p:snd r:embed="rId2" name="arrow.wav"/>
          </p:stSnd>
        </p:sndAc>
      </p:transition>
    </mc:Choice>
    <mc:Fallback xmlns="">
      <p:transition>
        <p:split orient="vert"/>
        <p:sndAc>
          <p:stSnd>
            <p:snd r:embed="rId4" name="arrow.wav"/>
          </p:stSnd>
        </p:sndAc>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D8B08-8D80-D08D-8846-BD4864ABC1C5}"/>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F70F7A48-B000-8DD8-62D5-22BCFCE90E82}"/>
              </a:ext>
            </a:extLst>
          </p:cNvPr>
          <p:cNvPicPr>
            <a:picLocks noChangeAspect="1"/>
          </p:cNvPicPr>
          <p:nvPr/>
        </p:nvPicPr>
        <p:blipFill>
          <a:blip r:embed="rId3"/>
          <a:stretch>
            <a:fillRect/>
          </a:stretch>
        </p:blipFill>
        <p:spPr>
          <a:xfrm>
            <a:off x="0" y="1673"/>
            <a:ext cx="12192000" cy="6854653"/>
          </a:xfrm>
          <a:prstGeom prst="rect">
            <a:avLst/>
          </a:prstGeom>
        </p:spPr>
      </p:pic>
    </p:spTree>
    <p:extLst>
      <p:ext uri="{BB962C8B-B14F-4D97-AF65-F5344CB8AC3E}">
        <p14:creationId xmlns:p14="http://schemas.microsoft.com/office/powerpoint/2010/main" val="112841573"/>
      </p:ext>
    </p:extLst>
  </p:cSld>
  <p:clrMapOvr>
    <a:masterClrMapping/>
  </p:clrMapOvr>
  <mc:AlternateContent xmlns:mc="http://schemas.openxmlformats.org/markup-compatibility/2006" xmlns:p14="http://schemas.microsoft.com/office/powerpoint/2010/main">
    <mc:Choice Requires="p14">
      <p:transition p14:dur="250">
        <p:split orient="vert"/>
        <p:sndAc>
          <p:stSnd>
            <p:snd r:embed="rId2" name="arrow.wav"/>
          </p:stSnd>
        </p:sndAc>
      </p:transition>
    </mc:Choice>
    <mc:Fallback xmlns="">
      <p:transition>
        <p:split orient="vert"/>
        <p:sndAc>
          <p:stSnd>
            <p:snd r:embed="rId4" name="arrow.wav"/>
          </p:stSnd>
        </p:sndAc>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80EA3-7A4E-4181-39DB-B668A708F2AD}"/>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70CC790B-7A04-21F0-1BB6-6C3E387BFB9B}"/>
              </a:ext>
            </a:extLst>
          </p:cNvPr>
          <p:cNvPicPr>
            <a:picLocks noChangeAspect="1"/>
          </p:cNvPicPr>
          <p:nvPr/>
        </p:nvPicPr>
        <p:blipFill>
          <a:blip r:embed="rId3"/>
          <a:stretch>
            <a:fillRect/>
          </a:stretch>
        </p:blipFill>
        <p:spPr>
          <a:xfrm>
            <a:off x="0" y="1673"/>
            <a:ext cx="12192000" cy="6854653"/>
          </a:xfrm>
          <a:prstGeom prst="rect">
            <a:avLst/>
          </a:prstGeom>
        </p:spPr>
      </p:pic>
    </p:spTree>
    <p:extLst>
      <p:ext uri="{BB962C8B-B14F-4D97-AF65-F5344CB8AC3E}">
        <p14:creationId xmlns:p14="http://schemas.microsoft.com/office/powerpoint/2010/main" val="3218071463"/>
      </p:ext>
    </p:extLst>
  </p:cSld>
  <p:clrMapOvr>
    <a:masterClrMapping/>
  </p:clrMapOvr>
  <mc:AlternateContent xmlns:mc="http://schemas.openxmlformats.org/markup-compatibility/2006" xmlns:p14="http://schemas.microsoft.com/office/powerpoint/2010/main">
    <mc:Choice Requires="p14">
      <p:transition p14:dur="250">
        <p:split orient="vert"/>
        <p:sndAc>
          <p:stSnd>
            <p:snd r:embed="rId2" name="arrow.wav"/>
          </p:stSnd>
        </p:sndAc>
      </p:transition>
    </mc:Choice>
    <mc:Fallback xmlns="">
      <p:transition>
        <p:split orient="vert"/>
        <p:sndAc>
          <p:stSnd>
            <p:snd r:embed="rId4" name="arrow.wav"/>
          </p:stSnd>
        </p:sndAc>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DF69C-E48F-9AD3-A24C-C70A5920C344}"/>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4D6B9F9F-1A63-CF35-5DBF-0B53069DC834}"/>
              </a:ext>
            </a:extLst>
          </p:cNvPr>
          <p:cNvPicPr>
            <a:picLocks noChangeAspect="1"/>
          </p:cNvPicPr>
          <p:nvPr/>
        </p:nvPicPr>
        <p:blipFill>
          <a:blip r:embed="rId3"/>
          <a:stretch>
            <a:fillRect/>
          </a:stretch>
        </p:blipFill>
        <p:spPr>
          <a:xfrm>
            <a:off x="0" y="1673"/>
            <a:ext cx="12192000" cy="6854653"/>
          </a:xfrm>
          <a:prstGeom prst="rect">
            <a:avLst/>
          </a:prstGeom>
        </p:spPr>
      </p:pic>
    </p:spTree>
    <p:extLst>
      <p:ext uri="{BB962C8B-B14F-4D97-AF65-F5344CB8AC3E}">
        <p14:creationId xmlns:p14="http://schemas.microsoft.com/office/powerpoint/2010/main" val="92015193"/>
      </p:ext>
    </p:extLst>
  </p:cSld>
  <p:clrMapOvr>
    <a:masterClrMapping/>
  </p:clrMapOvr>
  <mc:AlternateContent xmlns:mc="http://schemas.openxmlformats.org/markup-compatibility/2006" xmlns:p14="http://schemas.microsoft.com/office/powerpoint/2010/main">
    <mc:Choice Requires="p14">
      <p:transition p14:dur="250">
        <p:split orient="vert"/>
        <p:sndAc>
          <p:stSnd>
            <p:snd r:embed="rId2" name="arrow.wav"/>
          </p:stSnd>
        </p:sndAc>
      </p:transition>
    </mc:Choice>
    <mc:Fallback xmlns="">
      <p:transition>
        <p:split orient="vert"/>
        <p:sndAc>
          <p:stSnd>
            <p:snd r:embed="rId4" name="arrow.wav"/>
          </p:stSnd>
        </p:sndAc>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3E1E1-9F87-9E69-5C6E-D691D61D16F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9D559784-1E9A-E761-1C3E-9FEB1C341F37}"/>
              </a:ext>
            </a:extLst>
          </p:cNvPr>
          <p:cNvPicPr>
            <a:picLocks noChangeAspect="1"/>
          </p:cNvPicPr>
          <p:nvPr/>
        </p:nvPicPr>
        <p:blipFill>
          <a:blip r:embed="rId3"/>
          <a:stretch>
            <a:fillRect/>
          </a:stretch>
        </p:blipFill>
        <p:spPr>
          <a:xfrm>
            <a:off x="0" y="1673"/>
            <a:ext cx="12192000" cy="6854653"/>
          </a:xfrm>
          <a:prstGeom prst="rect">
            <a:avLst/>
          </a:prstGeom>
        </p:spPr>
      </p:pic>
    </p:spTree>
    <p:extLst>
      <p:ext uri="{BB962C8B-B14F-4D97-AF65-F5344CB8AC3E}">
        <p14:creationId xmlns:p14="http://schemas.microsoft.com/office/powerpoint/2010/main" val="2011775622"/>
      </p:ext>
    </p:extLst>
  </p:cSld>
  <p:clrMapOvr>
    <a:masterClrMapping/>
  </p:clrMapOvr>
  <mc:AlternateContent xmlns:mc="http://schemas.openxmlformats.org/markup-compatibility/2006" xmlns:p14="http://schemas.microsoft.com/office/powerpoint/2010/main">
    <mc:Choice Requires="p14">
      <p:transition p14:dur="250">
        <p:split orient="vert"/>
        <p:sndAc>
          <p:stSnd>
            <p:snd r:embed="rId2" name="arrow.wav"/>
          </p:stSnd>
        </p:sndAc>
      </p:transition>
    </mc:Choice>
    <mc:Fallback xmlns="">
      <p:transition>
        <p:split orient="vert"/>
        <p:sndAc>
          <p:stSnd>
            <p:snd r:embed="rId4" name="arrow.wav"/>
          </p:stSnd>
        </p:sndAc>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16DF6F-AF71-E3C0-739F-29A150CD454B}"/>
              </a:ext>
            </a:extLst>
          </p:cNvPr>
          <p:cNvSpPr>
            <a:spLocks noGrp="1"/>
          </p:cNvSpPr>
          <p:nvPr>
            <p:ph type="title"/>
          </p:nvPr>
        </p:nvSpPr>
        <p:spPr>
          <a:xfrm>
            <a:off x="936674" y="-27967"/>
            <a:ext cx="10515600" cy="591160"/>
          </a:xfrm>
        </p:spPr>
        <p:txBody>
          <a:bodyPr>
            <a:normAutofit fontScale="90000"/>
          </a:bodyPr>
          <a:lstStyle/>
          <a:p>
            <a:pPr algn="ctr"/>
            <a:r>
              <a:rPr lang="ar-EG" b="1" dirty="0">
                <a:latin typeface="Microsoft Sans Serif" panose="020B0604020202020204" pitchFamily="34" charset="0"/>
                <a:ea typeface="Microsoft Sans Serif" panose="020B0604020202020204" pitchFamily="34" charset="0"/>
                <a:cs typeface="Microsoft Sans Serif" panose="020B0604020202020204" pitchFamily="34" charset="0"/>
              </a:rPr>
              <a:t>إعــــــــــــــــــــــــداد الطلاب </a:t>
            </a:r>
            <a:endParaRPr lang="en-US" b="1"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pic>
        <p:nvPicPr>
          <p:cNvPr id="12" name="Picture 11">
            <a:extLst>
              <a:ext uri="{FF2B5EF4-FFF2-40B4-BE49-F238E27FC236}">
                <a16:creationId xmlns:a16="http://schemas.microsoft.com/office/drawing/2014/main" id="{D47D87E0-3EC8-3404-5F62-EF607F0155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96067" y="661620"/>
            <a:ext cx="2153153" cy="2153153"/>
          </a:xfrm>
          <a:prstGeom prst="ellipse">
            <a:avLst/>
          </a:prstGeom>
          <a:ln>
            <a:noFill/>
          </a:ln>
          <a:effectLst>
            <a:softEdge rad="112500"/>
          </a:effectLst>
        </p:spPr>
      </p:pic>
      <p:pic>
        <p:nvPicPr>
          <p:cNvPr id="14" name="Picture 13">
            <a:extLst>
              <a:ext uri="{FF2B5EF4-FFF2-40B4-BE49-F238E27FC236}">
                <a16:creationId xmlns:a16="http://schemas.microsoft.com/office/drawing/2014/main" id="{96470602-993E-3336-9EF4-D831DB3DC9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9550" y="661620"/>
            <a:ext cx="2175302" cy="2182121"/>
          </a:xfrm>
          <a:prstGeom prst="ellipse">
            <a:avLst/>
          </a:prstGeom>
          <a:ln>
            <a:noFill/>
          </a:ln>
          <a:effectLst>
            <a:softEdge rad="112500"/>
          </a:effectLst>
        </p:spPr>
      </p:pic>
      <p:pic>
        <p:nvPicPr>
          <p:cNvPr id="16" name="Picture 15">
            <a:extLst>
              <a:ext uri="{FF2B5EF4-FFF2-40B4-BE49-F238E27FC236}">
                <a16:creationId xmlns:a16="http://schemas.microsoft.com/office/drawing/2014/main" id="{5C988AD9-808E-A3E7-4889-D9D7A9267B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96097" y="673047"/>
            <a:ext cx="1834001" cy="2302301"/>
          </a:xfrm>
          <a:prstGeom prst="ellipse">
            <a:avLst/>
          </a:prstGeom>
          <a:ln>
            <a:noFill/>
          </a:ln>
          <a:effectLst>
            <a:softEdge rad="112500"/>
          </a:effectLst>
        </p:spPr>
      </p:pic>
      <p:pic>
        <p:nvPicPr>
          <p:cNvPr id="18" name="Picture 17">
            <a:extLst>
              <a:ext uri="{FF2B5EF4-FFF2-40B4-BE49-F238E27FC236}">
                <a16:creationId xmlns:a16="http://schemas.microsoft.com/office/drawing/2014/main" id="{DE2FE060-EAFC-824A-0988-051D6AEE728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2387" y="625665"/>
            <a:ext cx="2092495" cy="2316505"/>
          </a:xfrm>
          <a:prstGeom prst="ellipse">
            <a:avLst/>
          </a:prstGeom>
          <a:ln>
            <a:noFill/>
          </a:ln>
          <a:effectLst>
            <a:softEdge rad="112500"/>
          </a:effectLst>
        </p:spPr>
      </p:pic>
      <p:pic>
        <p:nvPicPr>
          <p:cNvPr id="20" name="Picture 19">
            <a:extLst>
              <a:ext uri="{FF2B5EF4-FFF2-40B4-BE49-F238E27FC236}">
                <a16:creationId xmlns:a16="http://schemas.microsoft.com/office/drawing/2014/main" id="{BBB6E062-C2FF-E5ED-B415-63FA0CEF4ED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89073" y="4021374"/>
            <a:ext cx="2153153" cy="2137204"/>
          </a:xfrm>
          <a:prstGeom prst="ellipse">
            <a:avLst/>
          </a:prstGeom>
          <a:ln>
            <a:noFill/>
          </a:ln>
          <a:effectLst>
            <a:softEdge rad="112500"/>
          </a:effectLst>
        </p:spPr>
      </p:pic>
      <p:pic>
        <p:nvPicPr>
          <p:cNvPr id="22" name="Picture 21">
            <a:extLst>
              <a:ext uri="{FF2B5EF4-FFF2-40B4-BE49-F238E27FC236}">
                <a16:creationId xmlns:a16="http://schemas.microsoft.com/office/drawing/2014/main" id="{B54DB444-B017-8029-90E3-2A33A565935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4542" y="3356530"/>
            <a:ext cx="2092496" cy="2789994"/>
          </a:xfrm>
          <a:prstGeom prst="ellipse">
            <a:avLst/>
          </a:prstGeom>
          <a:ln>
            <a:noFill/>
          </a:ln>
          <a:effectLst>
            <a:softEdge rad="112500"/>
          </a:effectLst>
        </p:spPr>
      </p:pic>
      <p:pic>
        <p:nvPicPr>
          <p:cNvPr id="24" name="Picture 23">
            <a:extLst>
              <a:ext uri="{FF2B5EF4-FFF2-40B4-BE49-F238E27FC236}">
                <a16:creationId xmlns:a16="http://schemas.microsoft.com/office/drawing/2014/main" id="{F1FBF0DC-6871-EA3E-B2F0-CA1BC4FE691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14103" y="4021374"/>
            <a:ext cx="2147154" cy="2137204"/>
          </a:xfrm>
          <a:prstGeom prst="ellipse">
            <a:avLst/>
          </a:prstGeom>
          <a:ln>
            <a:noFill/>
          </a:ln>
          <a:effectLst>
            <a:softEdge rad="112500"/>
          </a:effectLst>
        </p:spPr>
      </p:pic>
      <p:pic>
        <p:nvPicPr>
          <p:cNvPr id="26" name="Picture 25">
            <a:extLst>
              <a:ext uri="{FF2B5EF4-FFF2-40B4-BE49-F238E27FC236}">
                <a16:creationId xmlns:a16="http://schemas.microsoft.com/office/drawing/2014/main" id="{374C8A98-2C2C-BFFE-D788-35CEE7CD5C0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79528" y="3429000"/>
            <a:ext cx="2022085" cy="2696113"/>
          </a:xfrm>
          <a:prstGeom prst="ellipse">
            <a:avLst/>
          </a:prstGeom>
          <a:ln>
            <a:noFill/>
          </a:ln>
          <a:effectLst>
            <a:softEdge rad="112500"/>
          </a:effectLst>
        </p:spPr>
      </p:pic>
      <p:sp>
        <p:nvSpPr>
          <p:cNvPr id="28" name="TextBox 27">
            <a:extLst>
              <a:ext uri="{FF2B5EF4-FFF2-40B4-BE49-F238E27FC236}">
                <a16:creationId xmlns:a16="http://schemas.microsoft.com/office/drawing/2014/main" id="{C63A578A-B0C0-9A9A-2D3D-98AF27F2110A}"/>
              </a:ext>
            </a:extLst>
          </p:cNvPr>
          <p:cNvSpPr txBox="1"/>
          <p:nvPr/>
        </p:nvSpPr>
        <p:spPr>
          <a:xfrm>
            <a:off x="7574681" y="2865303"/>
            <a:ext cx="6098344" cy="390300"/>
          </a:xfrm>
          <a:prstGeom prst="rect">
            <a:avLst/>
          </a:prstGeom>
          <a:noFill/>
        </p:spPr>
        <p:txBody>
          <a:bodyPr wrap="square">
            <a:spAutoFit/>
          </a:bodyPr>
          <a:lstStyle/>
          <a:p>
            <a:pPr marL="0" marR="0" algn="ctr">
              <a:lnSpc>
                <a:spcPct val="115000"/>
              </a:lnSpc>
              <a:spcBef>
                <a:spcPts val="0"/>
              </a:spcBef>
              <a:spcAft>
                <a:spcPts val="1000"/>
              </a:spcAft>
            </a:pPr>
            <a:r>
              <a:rPr lang="ar-EG" sz="1800" kern="100" dirty="0">
                <a:effectLst/>
                <a:latin typeface="Calibri" panose="020F0502020204030204" pitchFamily="34" charset="0"/>
                <a:ea typeface="Calibri" panose="020F0502020204030204" pitchFamily="34" charset="0"/>
                <a:cs typeface="Segoe UI Semibold" panose="020B0702040204020203" pitchFamily="34" charset="0"/>
              </a:rPr>
              <a:t>ملاك ميخائيل فهمي</a:t>
            </a:r>
            <a:endParaRPr lang="en-US" sz="12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238FE7E1-5D02-C99B-FB6F-09B4E20B8A99}"/>
              </a:ext>
            </a:extLst>
          </p:cNvPr>
          <p:cNvSpPr txBox="1"/>
          <p:nvPr/>
        </p:nvSpPr>
        <p:spPr>
          <a:xfrm>
            <a:off x="3969231" y="2910385"/>
            <a:ext cx="6836898" cy="390300"/>
          </a:xfrm>
          <a:prstGeom prst="rect">
            <a:avLst/>
          </a:prstGeom>
          <a:noFill/>
        </p:spPr>
        <p:txBody>
          <a:bodyPr wrap="square">
            <a:spAutoFit/>
          </a:bodyPr>
          <a:lstStyle/>
          <a:p>
            <a:pPr marL="0" marR="0" algn="ctr">
              <a:lnSpc>
                <a:spcPct val="115000"/>
              </a:lnSpc>
              <a:spcBef>
                <a:spcPts val="0"/>
              </a:spcBef>
              <a:spcAft>
                <a:spcPts val="1000"/>
              </a:spcAft>
            </a:pPr>
            <a:r>
              <a:rPr lang="ar-EG" sz="1800" kern="100" dirty="0">
                <a:effectLst/>
                <a:latin typeface="Calibri" panose="020F0502020204030204" pitchFamily="34" charset="0"/>
                <a:ea typeface="Calibri" panose="020F0502020204030204" pitchFamily="34" charset="0"/>
                <a:cs typeface="Segoe UI Semibold" panose="020B0702040204020203" pitchFamily="34" charset="0"/>
              </a:rPr>
              <a:t>بيتر روماني بطرس</a:t>
            </a:r>
            <a:endParaRPr lang="en-US" sz="12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EB53B130-79D7-5D0E-F0D2-4A5EA4B1DF77}"/>
              </a:ext>
            </a:extLst>
          </p:cNvPr>
          <p:cNvSpPr txBox="1"/>
          <p:nvPr/>
        </p:nvSpPr>
        <p:spPr>
          <a:xfrm>
            <a:off x="908494" y="2914715"/>
            <a:ext cx="6836898" cy="390300"/>
          </a:xfrm>
          <a:prstGeom prst="rect">
            <a:avLst/>
          </a:prstGeom>
          <a:noFill/>
        </p:spPr>
        <p:txBody>
          <a:bodyPr wrap="square">
            <a:spAutoFit/>
          </a:bodyPr>
          <a:lstStyle/>
          <a:p>
            <a:pPr marL="0" marR="0" algn="ctr">
              <a:lnSpc>
                <a:spcPct val="115000"/>
              </a:lnSpc>
              <a:spcBef>
                <a:spcPts val="0"/>
              </a:spcBef>
              <a:spcAft>
                <a:spcPts val="1000"/>
              </a:spcAft>
            </a:pPr>
            <a:r>
              <a:rPr lang="ar-EG" sz="1800" kern="100" dirty="0">
                <a:effectLst/>
                <a:latin typeface="Calibri" panose="020F0502020204030204" pitchFamily="34" charset="0"/>
                <a:ea typeface="Calibri" panose="020F0502020204030204" pitchFamily="34" charset="0"/>
                <a:cs typeface="Segoe UI Semibold" panose="020B0702040204020203" pitchFamily="34" charset="0"/>
              </a:rPr>
              <a:t>محمد عبدالهادي فايد</a:t>
            </a:r>
            <a:endParaRPr lang="en-US" sz="12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6C493873-08C5-0D99-A3AB-D135C3A49855}"/>
              </a:ext>
            </a:extLst>
          </p:cNvPr>
          <p:cNvSpPr txBox="1"/>
          <p:nvPr/>
        </p:nvSpPr>
        <p:spPr>
          <a:xfrm>
            <a:off x="-1997659" y="2928845"/>
            <a:ext cx="6836898" cy="390300"/>
          </a:xfrm>
          <a:prstGeom prst="rect">
            <a:avLst/>
          </a:prstGeom>
          <a:noFill/>
        </p:spPr>
        <p:txBody>
          <a:bodyPr wrap="square">
            <a:spAutoFit/>
          </a:bodyPr>
          <a:lstStyle/>
          <a:p>
            <a:pPr marL="0" marR="0" algn="ctr">
              <a:lnSpc>
                <a:spcPct val="115000"/>
              </a:lnSpc>
              <a:spcBef>
                <a:spcPts val="0"/>
              </a:spcBef>
              <a:spcAft>
                <a:spcPts val="1000"/>
              </a:spcAft>
            </a:pPr>
            <a:r>
              <a:rPr lang="ar-EG" sz="1800" kern="100" dirty="0">
                <a:effectLst/>
                <a:latin typeface="Calibri" panose="020F0502020204030204" pitchFamily="34" charset="0"/>
                <a:ea typeface="Calibri" panose="020F0502020204030204" pitchFamily="34" charset="0"/>
                <a:cs typeface="Segoe UI Semibold" panose="020B0702040204020203" pitchFamily="34" charset="0"/>
              </a:rPr>
              <a:t>احمد حسانين الشرقاوي</a:t>
            </a:r>
            <a:endParaRPr lang="en-US" sz="12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FC409804-199C-A1BA-012B-029A7D269D6F}"/>
              </a:ext>
            </a:extLst>
          </p:cNvPr>
          <p:cNvSpPr txBox="1"/>
          <p:nvPr/>
        </p:nvSpPr>
        <p:spPr>
          <a:xfrm>
            <a:off x="6947798" y="6213697"/>
            <a:ext cx="7835704" cy="390300"/>
          </a:xfrm>
          <a:prstGeom prst="rect">
            <a:avLst/>
          </a:prstGeom>
          <a:noFill/>
        </p:spPr>
        <p:txBody>
          <a:bodyPr wrap="square">
            <a:spAutoFit/>
          </a:bodyPr>
          <a:lstStyle/>
          <a:p>
            <a:pPr marL="0" marR="0" algn="ctr">
              <a:lnSpc>
                <a:spcPct val="115000"/>
              </a:lnSpc>
              <a:spcBef>
                <a:spcPts val="0"/>
              </a:spcBef>
              <a:spcAft>
                <a:spcPts val="1000"/>
              </a:spcAft>
            </a:pPr>
            <a:r>
              <a:rPr lang="ar-EG" sz="1800" kern="100" dirty="0">
                <a:effectLst/>
                <a:latin typeface="Calibri" panose="020F0502020204030204" pitchFamily="34" charset="0"/>
                <a:ea typeface="Calibri" panose="020F0502020204030204" pitchFamily="34" charset="0"/>
                <a:cs typeface="Segoe UI Semibold" panose="020B0702040204020203" pitchFamily="34" charset="0"/>
              </a:rPr>
              <a:t>مصطفى محمود حسين</a:t>
            </a:r>
            <a:endParaRPr lang="en-US" sz="12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FDF71E57-D467-B669-987F-B0F44F55D088}"/>
              </a:ext>
            </a:extLst>
          </p:cNvPr>
          <p:cNvSpPr txBox="1"/>
          <p:nvPr/>
        </p:nvSpPr>
        <p:spPr>
          <a:xfrm>
            <a:off x="-2777467" y="6208996"/>
            <a:ext cx="8396514" cy="390300"/>
          </a:xfrm>
          <a:prstGeom prst="rect">
            <a:avLst/>
          </a:prstGeom>
          <a:noFill/>
        </p:spPr>
        <p:txBody>
          <a:bodyPr wrap="square">
            <a:spAutoFit/>
          </a:bodyPr>
          <a:lstStyle/>
          <a:p>
            <a:pPr marL="0" marR="0" algn="ctr">
              <a:lnSpc>
                <a:spcPct val="115000"/>
              </a:lnSpc>
              <a:spcBef>
                <a:spcPts val="0"/>
              </a:spcBef>
              <a:spcAft>
                <a:spcPts val="1000"/>
              </a:spcAft>
            </a:pPr>
            <a:r>
              <a:rPr lang="ar-EG" sz="1800" kern="100" dirty="0">
                <a:effectLst/>
                <a:latin typeface="Calibri" panose="020F0502020204030204" pitchFamily="34" charset="0"/>
                <a:ea typeface="Calibri" panose="020F0502020204030204" pitchFamily="34" charset="0"/>
                <a:cs typeface="Segoe UI Semibold" panose="020B0702040204020203" pitchFamily="34" charset="0"/>
              </a:rPr>
              <a:t>مدحت عادل عبدالشهيد</a:t>
            </a:r>
            <a:endParaRPr lang="en-US" sz="12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34BB522C-A207-80A1-145C-5A67164C9344}"/>
              </a:ext>
            </a:extLst>
          </p:cNvPr>
          <p:cNvSpPr txBox="1"/>
          <p:nvPr/>
        </p:nvSpPr>
        <p:spPr>
          <a:xfrm>
            <a:off x="2868078" y="6208996"/>
            <a:ext cx="8781142" cy="390300"/>
          </a:xfrm>
          <a:prstGeom prst="rect">
            <a:avLst/>
          </a:prstGeom>
          <a:noFill/>
        </p:spPr>
        <p:txBody>
          <a:bodyPr wrap="square">
            <a:spAutoFit/>
          </a:bodyPr>
          <a:lstStyle/>
          <a:p>
            <a:pPr marL="0" marR="0" algn="ctr">
              <a:lnSpc>
                <a:spcPct val="115000"/>
              </a:lnSpc>
              <a:spcBef>
                <a:spcPts val="0"/>
              </a:spcBef>
              <a:spcAft>
                <a:spcPts val="1000"/>
              </a:spcAft>
            </a:pPr>
            <a:r>
              <a:rPr lang="ar-EG" sz="1800" kern="100" dirty="0">
                <a:effectLst/>
                <a:latin typeface="Calibri" panose="020F0502020204030204" pitchFamily="34" charset="0"/>
                <a:ea typeface="Calibri" panose="020F0502020204030204" pitchFamily="34" charset="0"/>
                <a:cs typeface="Segoe UI Semibold" panose="020B0702040204020203" pitchFamily="34" charset="0"/>
              </a:rPr>
              <a:t>عمرو محمد عبدالفتاح</a:t>
            </a:r>
            <a:endParaRPr lang="en-US" sz="1200" kern="1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5E9FD9F4-5FD6-5D03-0F29-C718EE1E0E47}"/>
              </a:ext>
            </a:extLst>
          </p:cNvPr>
          <p:cNvSpPr txBox="1"/>
          <p:nvPr/>
        </p:nvSpPr>
        <p:spPr>
          <a:xfrm>
            <a:off x="0" y="6208996"/>
            <a:ext cx="8781142" cy="390300"/>
          </a:xfrm>
          <a:prstGeom prst="rect">
            <a:avLst/>
          </a:prstGeom>
          <a:noFill/>
        </p:spPr>
        <p:txBody>
          <a:bodyPr wrap="square">
            <a:spAutoFit/>
          </a:bodyPr>
          <a:lstStyle/>
          <a:p>
            <a:pPr marL="0" marR="0" algn="ctr">
              <a:lnSpc>
                <a:spcPct val="115000"/>
              </a:lnSpc>
              <a:spcBef>
                <a:spcPts val="0"/>
              </a:spcBef>
              <a:spcAft>
                <a:spcPts val="1000"/>
              </a:spcAft>
            </a:pPr>
            <a:r>
              <a:rPr lang="ar-EG" sz="1800" kern="100" dirty="0">
                <a:effectLst/>
                <a:latin typeface="Calibri" panose="020F0502020204030204" pitchFamily="34" charset="0"/>
                <a:ea typeface="Calibri" panose="020F0502020204030204" pitchFamily="34" charset="0"/>
                <a:cs typeface="Segoe UI Semibold" panose="020B0702040204020203" pitchFamily="34" charset="0"/>
              </a:rPr>
              <a:t>كمال محمد شوقي</a:t>
            </a:r>
            <a:endParaRPr lang="en-US" sz="1200" kern="1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469000524"/>
      </p:ext>
    </p:extLst>
  </p:cSld>
  <p:clrMapOvr>
    <a:masterClrMapping/>
  </p:clrMapOvr>
  <mc:AlternateContent xmlns:mc="http://schemas.openxmlformats.org/markup-compatibility/2006" xmlns:p14="http://schemas.microsoft.com/office/powerpoint/2010/main">
    <mc:Choice Requires="p14">
      <p:transition p14:dur="250">
        <p:split orient="vert"/>
        <p:sndAc>
          <p:stSnd>
            <p:snd r:embed="rId3" name="arrow.wav"/>
          </p:stSnd>
        </p:sndAc>
      </p:transition>
    </mc:Choice>
    <mc:Fallback xmlns="">
      <p:transition>
        <p:split orient="vert"/>
        <p:sndAc>
          <p:stSnd>
            <p:snd r:embed="rId12" name="arrow.wav"/>
          </p:stSnd>
        </p:sndAc>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creen Recording 2">
            <a:hlinkClick r:id="" action="ppaction://media"/>
            <a:extLst>
              <a:ext uri="{FF2B5EF4-FFF2-40B4-BE49-F238E27FC236}">
                <a16:creationId xmlns:a16="http://schemas.microsoft.com/office/drawing/2014/main" id="{6F31ADE1-2B4D-A49D-C757-D7AE380DA99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267201" y="147418"/>
            <a:ext cx="3594704" cy="5676900"/>
          </a:xfrm>
          <a:prstGeom prst="rect">
            <a:avLst/>
          </a:prstGeom>
        </p:spPr>
      </p:pic>
    </p:spTree>
    <p:extLst>
      <p:ext uri="{BB962C8B-B14F-4D97-AF65-F5344CB8AC3E}">
        <p14:creationId xmlns:p14="http://schemas.microsoft.com/office/powerpoint/2010/main" val="248306286"/>
      </p:ext>
    </p:extLst>
  </p:cSld>
  <p:clrMapOvr>
    <a:masterClrMapping/>
  </p:clrMapOvr>
  <mc:AlternateContent xmlns:mc="http://schemas.openxmlformats.org/markup-compatibility/2006" xmlns:p14="http://schemas.microsoft.com/office/powerpoint/2010/main">
    <mc:Choice Requires="p14">
      <p:transition p14:dur="250">
        <p:split orient="vert"/>
        <p:sndAc>
          <p:stSnd>
            <p:snd r:embed="rId4" name="arrow.wav"/>
          </p:stSnd>
        </p:sndAc>
      </p:transition>
    </mc:Choice>
    <mc:Fallback xmlns="">
      <p:transition>
        <p:split orient="vert"/>
        <p:sndAc>
          <p:stSnd>
            <p:snd r:embed="rId6" name="arrow.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4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creen Recording 1">
            <a:hlinkClick r:id="" action="ppaction://media"/>
            <a:extLst>
              <a:ext uri="{FF2B5EF4-FFF2-40B4-BE49-F238E27FC236}">
                <a16:creationId xmlns:a16="http://schemas.microsoft.com/office/drawing/2014/main" id="{565C5D59-5CF2-1BED-81CD-8A8F2DD0241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5791199"/>
          </a:xfrm>
          <a:prstGeom prst="rect">
            <a:avLst/>
          </a:prstGeom>
        </p:spPr>
      </p:pic>
    </p:spTree>
    <p:extLst>
      <p:ext uri="{BB962C8B-B14F-4D97-AF65-F5344CB8AC3E}">
        <p14:creationId xmlns:p14="http://schemas.microsoft.com/office/powerpoint/2010/main" val="1052172673"/>
      </p:ext>
    </p:extLst>
  </p:cSld>
  <p:clrMapOvr>
    <a:masterClrMapping/>
  </p:clrMapOvr>
  <mc:AlternateContent xmlns:mc="http://schemas.openxmlformats.org/markup-compatibility/2006" xmlns:p14="http://schemas.microsoft.com/office/powerpoint/2010/main">
    <mc:Choice Requires="p14">
      <p:transition p14:dur="250">
        <p:split orient="vert"/>
        <p:sndAc>
          <p:stSnd>
            <p:snd r:embed="rId4" name="arrow.wav"/>
          </p:stSnd>
        </p:sndAc>
      </p:transition>
    </mc:Choice>
    <mc:Fallback xmlns="">
      <p:transition>
        <p:split orient="vert"/>
        <p:sndAc>
          <p:stSnd>
            <p:snd r:embed="rId6" name="arrow.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19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8699F-CD6C-BAF5-B709-487EF29AF7DB}"/>
              </a:ext>
            </a:extLst>
          </p:cNvPr>
          <p:cNvSpPr>
            <a:spLocks noGrp="1"/>
          </p:cNvSpPr>
          <p:nvPr>
            <p:ph type="title"/>
          </p:nvPr>
        </p:nvSpPr>
        <p:spPr>
          <a:xfrm>
            <a:off x="0" y="0"/>
            <a:ext cx="12192000" cy="1409700"/>
          </a:xfrm>
        </p:spPr>
        <p:txBody>
          <a:bodyPr>
            <a:normAutofit fontScale="90000"/>
          </a:bodyPr>
          <a:lstStyle/>
          <a:p>
            <a:pPr algn="ctr"/>
            <a:r>
              <a:rPr lang="ar-EG" sz="12800" dirty="0">
                <a:latin typeface="Aldhabi" panose="01000000000000000000" pitchFamily="2" charset="-78"/>
                <a:cs typeface="Aldhabi" panose="01000000000000000000" pitchFamily="2" charset="-78"/>
              </a:rPr>
              <a:t>الخاتمة</a:t>
            </a:r>
            <a:endParaRPr lang="en-US" dirty="0">
              <a:latin typeface="Aldhabi" panose="01000000000000000000" pitchFamily="2" charset="-78"/>
              <a:cs typeface="Aldhabi" panose="01000000000000000000" pitchFamily="2" charset="-78"/>
            </a:endParaRPr>
          </a:p>
        </p:txBody>
      </p:sp>
      <p:sp>
        <p:nvSpPr>
          <p:cNvPr id="3" name="Content Placeholder 2">
            <a:extLst>
              <a:ext uri="{FF2B5EF4-FFF2-40B4-BE49-F238E27FC236}">
                <a16:creationId xmlns:a16="http://schemas.microsoft.com/office/drawing/2014/main" id="{DBDFD4A9-F0AE-0836-6CC0-87BAF522BE96}"/>
              </a:ext>
            </a:extLst>
          </p:cNvPr>
          <p:cNvSpPr>
            <a:spLocks noGrp="1"/>
          </p:cNvSpPr>
          <p:nvPr>
            <p:ph idx="1"/>
          </p:nvPr>
        </p:nvSpPr>
        <p:spPr>
          <a:xfrm>
            <a:off x="0" y="1409700"/>
            <a:ext cx="12192000" cy="5448300"/>
          </a:xfrm>
        </p:spPr>
        <p:txBody>
          <a:bodyPr>
            <a:normAutofit fontScale="92500" lnSpcReduction="10000"/>
          </a:bodyPr>
          <a:lstStyle/>
          <a:p>
            <a:pPr marL="0" indent="0" algn="r" rtl="1">
              <a:lnSpc>
                <a:spcPct val="150000"/>
              </a:lnSpc>
              <a:buNone/>
            </a:pPr>
            <a:r>
              <a:rPr lang="ar-EG" b="1" kern="1200" dirty="0">
                <a:solidFill>
                  <a:schemeClr val="tx1"/>
                </a:solidFill>
                <a:effectLst/>
                <a:latin typeface="+mn-lt"/>
                <a:ea typeface="+mn-ea"/>
                <a:cs typeface="+mn-cs"/>
              </a:rPr>
              <a:t>في النهاية، يُمكن تلخيص تعريف لغات البرمجة على أنّها؛ مجموعة من التعليمات والإرشادات المحددة التي تعمل ضمن ما يُسمى الخوارزميّات لإعطاء أنواع مختلفة من المخرجات، ويتطلب إعداد هذه اللّغات شخصًا يُدعى المبرمج الذي يقوم بتنظيم جميع خصائص الحاسوب؛ كتخزين البيانات وتشغيلها بشكل صحيح بالاعتماد على نوع اللغة المستخدمة، في حين أنّ بعض اللغات الأخرى لا تحتاج لوجود مبرمج، وبالرغم من التطور الذي يشهده العالم في مجال التكنولوجيا وإنشاء الكثير من لغات البرمجة، إلا أنّ عددًا قليلاً منها يستخدم على نطاقٍ واسع.</a:t>
            </a:r>
            <a:endParaRPr lang="en-US" b="1" kern="1200" dirty="0">
              <a:solidFill>
                <a:schemeClr val="tx1"/>
              </a:solidFill>
              <a:effectLst/>
              <a:latin typeface="+mn-lt"/>
              <a:ea typeface="+mn-ea"/>
              <a:cs typeface="+mn-cs"/>
            </a:endParaRPr>
          </a:p>
          <a:p>
            <a:pPr marL="0" indent="0" algn="r" rtl="1">
              <a:lnSpc>
                <a:spcPct val="150000"/>
              </a:lnSpc>
              <a:buNone/>
            </a:pPr>
            <a:r>
              <a:rPr lang="ar-EG" b="1" kern="1200" dirty="0">
                <a:solidFill>
                  <a:schemeClr val="tx1"/>
                </a:solidFill>
                <a:effectLst/>
                <a:latin typeface="+mn-lt"/>
                <a:ea typeface="+mn-ea"/>
                <a:cs typeface="+mn-cs"/>
              </a:rPr>
              <a:t>في ختام القول، تُستخدم لغات البرمجة في العديد من المجالات؛ كأنظمة التشغيل التي تستخدم لغة </a:t>
            </a:r>
            <a:r>
              <a:rPr lang="en-US" b="1" kern="1200" dirty="0">
                <a:solidFill>
                  <a:schemeClr val="tx1"/>
                </a:solidFill>
                <a:effectLst/>
                <a:latin typeface="+mn-lt"/>
                <a:ea typeface="+mn-ea"/>
                <a:cs typeface="+mn-cs"/>
              </a:rPr>
              <a:t>C</a:t>
            </a:r>
            <a:r>
              <a:rPr lang="ar-EG" b="1" kern="1200" dirty="0">
                <a:solidFill>
                  <a:schemeClr val="tx1"/>
                </a:solidFill>
                <a:effectLst/>
                <a:latin typeface="+mn-lt"/>
                <a:ea typeface="+mn-ea"/>
                <a:cs typeface="+mn-cs"/>
              </a:rPr>
              <a:t>، الشركات التي تستخدم لغة </a:t>
            </a:r>
            <a:r>
              <a:rPr lang="en-US" b="1" kern="1200" dirty="0">
                <a:solidFill>
                  <a:schemeClr val="tx1"/>
                </a:solidFill>
                <a:effectLst/>
                <a:latin typeface="+mn-lt"/>
                <a:ea typeface="+mn-ea"/>
                <a:cs typeface="+mn-cs"/>
              </a:rPr>
              <a:t>COBOL</a:t>
            </a:r>
            <a:r>
              <a:rPr lang="ar-EG" b="1" kern="1200" dirty="0">
                <a:solidFill>
                  <a:schemeClr val="tx1"/>
                </a:solidFill>
                <a:effectLst/>
                <a:latin typeface="+mn-lt"/>
                <a:ea typeface="+mn-ea"/>
                <a:cs typeface="+mn-cs"/>
              </a:rPr>
              <a:t> في مراكز بياناتها، وأجهزة الكمبيوتر المركزية الكبيرة التي تستخدم لغة </a:t>
            </a:r>
            <a:r>
              <a:rPr lang="en-US" b="1" kern="1200" dirty="0">
                <a:solidFill>
                  <a:schemeClr val="tx1"/>
                </a:solidFill>
                <a:effectLst/>
                <a:latin typeface="+mn-lt"/>
                <a:ea typeface="+mn-ea"/>
                <a:cs typeface="+mn-cs"/>
              </a:rPr>
              <a:t>FORTRAN</a:t>
            </a:r>
            <a:r>
              <a:rPr lang="ar-EG" b="1" kern="1200" dirty="0">
                <a:solidFill>
                  <a:schemeClr val="tx1"/>
                </a:solidFill>
                <a:effectLst/>
                <a:latin typeface="+mn-lt"/>
                <a:ea typeface="+mn-ea"/>
                <a:cs typeface="+mn-cs"/>
              </a:rPr>
              <a:t>، وفي الفضاء ووسائل النقل التي تستخدم لغة البرمجة </a:t>
            </a:r>
            <a:r>
              <a:rPr lang="en-US" b="1" kern="1200" dirty="0">
                <a:solidFill>
                  <a:schemeClr val="tx1"/>
                </a:solidFill>
                <a:effectLst/>
                <a:latin typeface="+mn-lt"/>
                <a:ea typeface="+mn-ea"/>
                <a:cs typeface="+mn-cs"/>
              </a:rPr>
              <a:t>Ada</a:t>
            </a:r>
            <a:r>
              <a:rPr lang="ar-EG" b="1" kern="1200" dirty="0">
                <a:solidFill>
                  <a:schemeClr val="tx1"/>
                </a:solidFill>
                <a:effectLst/>
                <a:latin typeface="+mn-lt"/>
                <a:ea typeface="+mn-ea"/>
                <a:cs typeface="+mn-cs"/>
              </a:rPr>
              <a:t> وفي مواقع الويب نستخدم </a:t>
            </a:r>
            <a:r>
              <a:rPr lang="en-US" b="1" kern="1200" dirty="0" err="1">
                <a:solidFill>
                  <a:schemeClr val="tx1"/>
                </a:solidFill>
                <a:effectLst/>
                <a:latin typeface="+mn-lt"/>
                <a:ea typeface="+mn-ea"/>
                <a:cs typeface="+mn-cs"/>
              </a:rPr>
              <a:t>html,css,JavaScript,php,Sql,python</a:t>
            </a:r>
            <a:endParaRPr lang="en-US" b="1" kern="1200" dirty="0">
              <a:solidFill>
                <a:schemeClr val="tx1"/>
              </a:solidFill>
              <a:effectLst/>
              <a:latin typeface="+mn-lt"/>
              <a:ea typeface="+mn-ea"/>
              <a:cs typeface="+mn-cs"/>
            </a:endParaRPr>
          </a:p>
          <a:p>
            <a:pPr marL="0" indent="0" algn="r" rtl="1">
              <a:lnSpc>
                <a:spcPct val="150000"/>
              </a:lnSpc>
              <a:buNone/>
            </a:pPr>
            <a:endParaRPr lang="en-US" b="1" dirty="0"/>
          </a:p>
          <a:p>
            <a:pPr marL="0" indent="0" algn="r" rtl="1">
              <a:lnSpc>
                <a:spcPct val="150000"/>
              </a:lnSpc>
              <a:buNone/>
            </a:pPr>
            <a:endParaRPr lang="en-US" b="1" dirty="0"/>
          </a:p>
        </p:txBody>
      </p:sp>
    </p:spTree>
    <p:extLst>
      <p:ext uri="{BB962C8B-B14F-4D97-AF65-F5344CB8AC3E}">
        <p14:creationId xmlns:p14="http://schemas.microsoft.com/office/powerpoint/2010/main" val="3706351068"/>
      </p:ext>
    </p:extLst>
  </p:cSld>
  <p:clrMapOvr>
    <a:masterClrMapping/>
  </p:clrMapOvr>
  <mc:AlternateContent xmlns:mc="http://schemas.openxmlformats.org/markup-compatibility/2006" xmlns:p14="http://schemas.microsoft.com/office/powerpoint/2010/main">
    <mc:Choice Requires="p14">
      <p:transition p14:dur="250">
        <p:split orient="vert"/>
        <p:sndAc>
          <p:stSnd>
            <p:snd r:embed="rId2" name="arrow.wav"/>
          </p:stSnd>
        </p:sndAc>
      </p:transition>
    </mc:Choice>
    <mc:Fallback xmlns="">
      <p:transition>
        <p:split orient="vert"/>
        <p:sndAc>
          <p:stSnd>
            <p:snd r:embed="rId3" name="arrow.wav"/>
          </p:stSnd>
        </p:sndAc>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F39A1-F2AD-B52B-69D1-06A1D83E946B}"/>
              </a:ext>
            </a:extLst>
          </p:cNvPr>
          <p:cNvSpPr>
            <a:spLocks noGrp="1"/>
          </p:cNvSpPr>
          <p:nvPr>
            <p:ph type="title"/>
          </p:nvPr>
        </p:nvSpPr>
        <p:spPr>
          <a:xfrm>
            <a:off x="1141412" y="0"/>
            <a:ext cx="9905998" cy="1252025"/>
          </a:xfrm>
        </p:spPr>
        <p:txBody>
          <a:bodyPr>
            <a:normAutofit/>
          </a:bodyPr>
          <a:lstStyle/>
          <a:p>
            <a:pPr algn="ctr"/>
            <a:r>
              <a:rPr lang="ar-EG" sz="6000" dirty="0">
                <a:latin typeface="Microsoft Sans Serif" panose="020B0604020202020204" pitchFamily="34" charset="0"/>
                <a:ea typeface="Microsoft Sans Serif" panose="020B0604020202020204" pitchFamily="34" charset="0"/>
                <a:cs typeface="Microsoft Sans Serif" panose="020B0604020202020204" pitchFamily="34" charset="0"/>
              </a:rPr>
              <a:t>إشــــــراف الـدكـتور</a:t>
            </a:r>
            <a:endParaRPr lang="en-US" sz="6000" dirty="0">
              <a:latin typeface="Microsoft Sans Serif" panose="020B0604020202020204" pitchFamily="34" charset="0"/>
              <a:ea typeface="Microsoft Sans Serif" panose="020B0604020202020204" pitchFamily="34" charset="0"/>
              <a:cs typeface="Microsoft Sans Serif" panose="020B0604020202020204" pitchFamily="34" charset="0"/>
            </a:endParaRPr>
          </a:p>
        </p:txBody>
      </p:sp>
      <p:sp>
        <p:nvSpPr>
          <p:cNvPr id="13" name="Content Placeholder 12">
            <a:extLst>
              <a:ext uri="{FF2B5EF4-FFF2-40B4-BE49-F238E27FC236}">
                <a16:creationId xmlns:a16="http://schemas.microsoft.com/office/drawing/2014/main" id="{C669686C-9E31-FBA7-5EE7-9A6E10D50B8E}"/>
              </a:ext>
            </a:extLst>
          </p:cNvPr>
          <p:cNvSpPr>
            <a:spLocks noGrp="1"/>
          </p:cNvSpPr>
          <p:nvPr>
            <p:ph idx="1"/>
          </p:nvPr>
        </p:nvSpPr>
        <p:spPr>
          <a:xfrm>
            <a:off x="1141412" y="1856935"/>
            <a:ext cx="9905999" cy="4389120"/>
          </a:xfrm>
        </p:spPr>
        <p:txBody>
          <a:bodyPr>
            <a:noAutofit/>
          </a:bodyPr>
          <a:lstStyle/>
          <a:p>
            <a:pPr marL="0" marR="0" indent="0" algn="ctr">
              <a:lnSpc>
                <a:spcPct val="115000"/>
              </a:lnSpc>
              <a:spcBef>
                <a:spcPts val="0"/>
              </a:spcBef>
              <a:spcAft>
                <a:spcPts val="1000"/>
              </a:spcAft>
              <a:buNone/>
            </a:pPr>
            <a:r>
              <a:rPr lang="ar-EG" sz="9600" b="1" kern="100" dirty="0">
                <a:effectLst/>
                <a:latin typeface="Aldhabi" panose="01000000000000000000" pitchFamily="2" charset="-78"/>
                <a:ea typeface="Calibri" panose="020F0502020204030204" pitchFamily="34" charset="0"/>
                <a:cs typeface="Aldhabi" panose="01000000000000000000" pitchFamily="2" charset="-78"/>
              </a:rPr>
              <a:t>يوسف رمزي</a:t>
            </a:r>
            <a:endParaRPr lang="en-US" sz="8000" b="1" kern="100" dirty="0">
              <a:effectLst/>
              <a:latin typeface="Aldhabi" panose="01000000000000000000" pitchFamily="2" charset="-78"/>
              <a:ea typeface="Calibri" panose="020F0502020204030204" pitchFamily="34" charset="0"/>
              <a:cs typeface="Aldhabi" panose="01000000000000000000" pitchFamily="2" charset="-78"/>
            </a:endParaRPr>
          </a:p>
          <a:p>
            <a:pPr marL="0" marR="0" indent="0" algn="ctr">
              <a:lnSpc>
                <a:spcPct val="115000"/>
              </a:lnSpc>
              <a:spcBef>
                <a:spcPts val="0"/>
              </a:spcBef>
              <a:spcAft>
                <a:spcPts val="1000"/>
              </a:spcAft>
              <a:buNone/>
            </a:pPr>
            <a:endParaRPr lang="en-US" sz="4000" kern="100" dirty="0">
              <a:effectLst/>
              <a:latin typeface="Calibri" panose="020F0502020204030204" pitchFamily="34" charset="0"/>
              <a:ea typeface="Calibri" panose="020F0502020204030204" pitchFamily="34" charset="0"/>
              <a:cs typeface="Arial" panose="020B0604020202020204" pitchFamily="34" charset="0"/>
            </a:endParaRPr>
          </a:p>
          <a:p>
            <a:pPr marL="0" indent="0" algn="ctr">
              <a:lnSpc>
                <a:spcPct val="115000"/>
              </a:lnSpc>
              <a:spcBef>
                <a:spcPts val="0"/>
              </a:spcBef>
              <a:spcAft>
                <a:spcPts val="1000"/>
              </a:spcAft>
              <a:buNone/>
            </a:pPr>
            <a:r>
              <a:rPr lang="ar-EG" sz="4000" kern="100" dirty="0">
                <a:effectLst/>
                <a:latin typeface="Calibri" panose="020F0502020204030204" pitchFamily="34" charset="0"/>
                <a:ea typeface="Calibri" panose="020F0502020204030204" pitchFamily="34" charset="0"/>
                <a:cs typeface="Arabic Typesetting" panose="03020402040406030203" pitchFamily="66" charset="-78"/>
              </a:rPr>
              <a:t>للعام الدراسي</a:t>
            </a:r>
          </a:p>
          <a:p>
            <a:pPr marL="0" marR="0" indent="0" algn="ctr">
              <a:lnSpc>
                <a:spcPct val="115000"/>
              </a:lnSpc>
              <a:spcBef>
                <a:spcPts val="0"/>
              </a:spcBef>
              <a:spcAft>
                <a:spcPts val="1000"/>
              </a:spcAft>
              <a:buNone/>
            </a:pPr>
            <a:r>
              <a:rPr lang="ar-EG" sz="4000" kern="100" dirty="0">
                <a:effectLst/>
                <a:latin typeface="Calibri" panose="020F0502020204030204" pitchFamily="34" charset="0"/>
                <a:ea typeface="Calibri" panose="020F0502020204030204" pitchFamily="34" charset="0"/>
                <a:cs typeface="Arabic Typesetting" panose="03020402040406030203" pitchFamily="66" charset="-78"/>
              </a:rPr>
              <a:t>2022_2023</a:t>
            </a:r>
            <a:endParaRPr lang="en-US" sz="4000" kern="100" dirty="0">
              <a:effectLst/>
              <a:latin typeface="Calibri" panose="020F0502020204030204" pitchFamily="34" charset="0"/>
              <a:ea typeface="Calibri" panose="020F0502020204030204" pitchFamily="34" charset="0"/>
              <a:cs typeface="Arial" panose="020B0604020202020204" pitchFamily="34" charset="0"/>
            </a:endParaRPr>
          </a:p>
          <a:p>
            <a:pPr marL="0" indent="0">
              <a:buNone/>
            </a:pPr>
            <a:endParaRPr lang="en-US" sz="8000" dirty="0"/>
          </a:p>
        </p:txBody>
      </p:sp>
    </p:spTree>
    <p:extLst>
      <p:ext uri="{BB962C8B-B14F-4D97-AF65-F5344CB8AC3E}">
        <p14:creationId xmlns:p14="http://schemas.microsoft.com/office/powerpoint/2010/main" val="3002540299"/>
      </p:ext>
    </p:extLst>
  </p:cSld>
  <p:clrMapOvr>
    <a:masterClrMapping/>
  </p:clrMapOvr>
  <mc:AlternateContent xmlns:mc="http://schemas.openxmlformats.org/markup-compatibility/2006" xmlns:p14="http://schemas.microsoft.com/office/powerpoint/2010/main">
    <mc:Choice Requires="p14">
      <p:transition p14:dur="250">
        <p:split orient="vert"/>
        <p:sndAc>
          <p:stSnd>
            <p:snd r:embed="rId2" name="arrow.wav"/>
          </p:stSnd>
        </p:sndAc>
      </p:transition>
    </mc:Choice>
    <mc:Fallback xmlns="">
      <p:transition>
        <p:split orient="vert"/>
        <p:sndAc>
          <p:stSnd>
            <p:snd r:embed="rId3" name="arrow.wav"/>
          </p:stSnd>
        </p:sndAc>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E7809-0DEC-E73E-6E12-B12261D00E60}"/>
              </a:ext>
            </a:extLst>
          </p:cNvPr>
          <p:cNvSpPr>
            <a:spLocks noGrp="1"/>
          </p:cNvSpPr>
          <p:nvPr>
            <p:ph type="title"/>
          </p:nvPr>
        </p:nvSpPr>
        <p:spPr>
          <a:xfrm>
            <a:off x="1141413" y="190500"/>
            <a:ext cx="9905998" cy="533400"/>
          </a:xfrm>
        </p:spPr>
        <p:txBody>
          <a:bodyPr>
            <a:normAutofit fontScale="90000"/>
          </a:bodyPr>
          <a:lstStyle/>
          <a:p>
            <a:pPr algn="ctr"/>
            <a:r>
              <a:rPr lang="ar-EG" sz="7200" b="1" dirty="0">
                <a:latin typeface="Aldhabi" panose="01000000000000000000" pitchFamily="2" charset="-78"/>
                <a:cs typeface="Aldhabi" panose="01000000000000000000" pitchFamily="2" charset="-78"/>
              </a:rPr>
              <a:t>مـــقدمـــــة</a:t>
            </a:r>
            <a:endParaRPr lang="en-US" sz="8800" dirty="0">
              <a:latin typeface="Aldhabi" panose="01000000000000000000" pitchFamily="2" charset="-78"/>
              <a:cs typeface="Aldhabi" panose="01000000000000000000" pitchFamily="2" charset="-78"/>
            </a:endParaRPr>
          </a:p>
        </p:txBody>
      </p:sp>
      <p:sp>
        <p:nvSpPr>
          <p:cNvPr id="3" name="Content Placeholder 2">
            <a:extLst>
              <a:ext uri="{FF2B5EF4-FFF2-40B4-BE49-F238E27FC236}">
                <a16:creationId xmlns:a16="http://schemas.microsoft.com/office/drawing/2014/main" id="{13A1B545-1057-3122-F209-576B035D5A5E}"/>
              </a:ext>
            </a:extLst>
          </p:cNvPr>
          <p:cNvSpPr>
            <a:spLocks noGrp="1"/>
          </p:cNvSpPr>
          <p:nvPr>
            <p:ph idx="1"/>
          </p:nvPr>
        </p:nvSpPr>
        <p:spPr>
          <a:xfrm>
            <a:off x="0" y="952500"/>
            <a:ext cx="12192000" cy="5905500"/>
          </a:xfrm>
        </p:spPr>
        <p:txBody>
          <a:bodyPr>
            <a:normAutofit fontScale="47500" lnSpcReduction="20000"/>
          </a:bodyPr>
          <a:lstStyle/>
          <a:p>
            <a:pPr marL="0" indent="0" algn="r" rtl="1">
              <a:lnSpc>
                <a:spcPct val="170000"/>
              </a:lnSpc>
              <a:buNone/>
            </a:pPr>
            <a:r>
              <a:rPr lang="ar-EG" sz="5100" b="1" dirty="0"/>
              <a:t>تم اختيارهذا المشروع موقع نادي رياضي بناءً على لى بحث عميق وجمع معلومات عن النادي وايضاً التجربة لأكثر من مرة في كتابة الاكواد</a:t>
            </a:r>
            <a:r>
              <a:rPr lang="en-US" sz="5100" b="1" dirty="0"/>
              <a:t> coding </a:t>
            </a:r>
            <a:r>
              <a:rPr lang="ar-EG" sz="5100" b="1" dirty="0"/>
              <a:t> لاكثر من مرة وهذا يعتبر تدريب وتأهيل للعمل مستقبلاً على مشاريع ضخمة في مجال تطوير مواقع الويب في المستقبل.. وتم استخدام في المشروع الادوات التالية:</a:t>
            </a:r>
            <a:endParaRPr lang="ar-EG" sz="5000" b="1" dirty="0"/>
          </a:p>
          <a:p>
            <a:pPr marL="742950" indent="-742950" algn="r" rtl="1">
              <a:lnSpc>
                <a:spcPct val="170000"/>
              </a:lnSpc>
              <a:buFont typeface="+mj-lt"/>
              <a:buAutoNum type="arabicPeriod"/>
            </a:pPr>
            <a:r>
              <a:rPr lang="ar-EG" sz="5000" b="1" dirty="0"/>
              <a:t>برنامج </a:t>
            </a:r>
            <a:r>
              <a:rPr lang="en-US" sz="5000" b="1" dirty="0"/>
              <a:t>Visual Studio Code</a:t>
            </a:r>
            <a:r>
              <a:rPr lang="ar-EG" sz="5000" b="1" dirty="0"/>
              <a:t> وهو يستخدم في الكتابة والبرمجة ويشمل لغات برمجة كبيرة ومتعددة... </a:t>
            </a:r>
            <a:endParaRPr lang="en-US" sz="5000" b="1" dirty="0"/>
          </a:p>
          <a:p>
            <a:pPr marL="742950" indent="-742950" algn="r" rtl="1">
              <a:lnSpc>
                <a:spcPct val="170000"/>
              </a:lnSpc>
              <a:buFont typeface="+mj-lt"/>
              <a:buAutoNum type="arabicPeriod"/>
            </a:pPr>
            <a:r>
              <a:rPr lang="ar-EG" sz="5000" b="1" dirty="0"/>
              <a:t>لغة ترميز النص الفائق </a:t>
            </a:r>
            <a:r>
              <a:rPr lang="en-US" sz="5000" b="1" dirty="0"/>
              <a:t>HTML</a:t>
            </a:r>
            <a:r>
              <a:rPr lang="ar-EG" sz="5000" b="1" dirty="0"/>
              <a:t> وهي تستخدم في بناء أساسيات صفة الويب او المواقع...</a:t>
            </a:r>
            <a:endParaRPr lang="en-US" sz="5000" b="1" dirty="0"/>
          </a:p>
          <a:p>
            <a:pPr marL="742950" indent="-742950" algn="r" rtl="1">
              <a:lnSpc>
                <a:spcPct val="170000"/>
              </a:lnSpc>
              <a:buFont typeface="+mj-lt"/>
              <a:buAutoNum type="arabicPeriod"/>
            </a:pPr>
            <a:r>
              <a:rPr lang="ar-EG" sz="5000" b="1" dirty="0"/>
              <a:t>لغة </a:t>
            </a:r>
            <a:r>
              <a:rPr lang="en-US" sz="5000" b="1" dirty="0"/>
              <a:t>CSS</a:t>
            </a:r>
            <a:r>
              <a:rPr lang="ar-EG" sz="5000" b="1" dirty="0"/>
              <a:t> وتسخدم في وضع الالوان والخلفيات للموقع وتنسيق الخطوط...</a:t>
            </a:r>
          </a:p>
          <a:p>
            <a:pPr marL="742950" indent="-742950" algn="r" rtl="1">
              <a:lnSpc>
                <a:spcPct val="170000"/>
              </a:lnSpc>
              <a:buFont typeface="+mj-lt"/>
              <a:buAutoNum type="arabicPeriod"/>
            </a:pPr>
            <a:r>
              <a:rPr lang="en-US" sz="5000" b="1" kern="1200" dirty="0">
                <a:effectLst/>
              </a:rPr>
              <a:t>Bootstrap </a:t>
            </a:r>
            <a:r>
              <a:rPr lang="ar-EG" sz="5000" b="1" kern="1200" dirty="0">
                <a:effectLst/>
              </a:rPr>
              <a:t> عبارة عن إطار عمل</a:t>
            </a:r>
            <a:r>
              <a:rPr lang="en-US" sz="5000" b="1" kern="1200" dirty="0">
                <a:effectLst/>
              </a:rPr>
              <a:t>Framework </a:t>
            </a:r>
            <a:r>
              <a:rPr lang="ar-EG" sz="5000" b="1" kern="1200" dirty="0">
                <a:effectLst/>
              </a:rPr>
              <a:t> مجاني يستخدم لتسهيل عملية تصميم صفحات الويب على المطور حيث يوفر له كلاسات </a:t>
            </a:r>
            <a:r>
              <a:rPr lang="en-US" sz="5000" b="1" kern="1200" dirty="0">
                <a:effectLst/>
              </a:rPr>
              <a:t>CSS </a:t>
            </a:r>
            <a:r>
              <a:rPr lang="ar-EG" sz="5000" b="1" kern="1200" dirty="0">
                <a:effectLst/>
              </a:rPr>
              <a:t> جاهزة يمكنه إستخدامها لإظهار العناصر </a:t>
            </a:r>
            <a:r>
              <a:rPr lang="en-US" sz="5000" b="1" kern="1200" dirty="0">
                <a:effectLst/>
              </a:rPr>
              <a:t>Components </a:t>
            </a:r>
            <a:r>
              <a:rPr lang="ar-EG" sz="5000" b="1" kern="1200" dirty="0">
                <a:effectLst/>
              </a:rPr>
              <a:t> التي نضيفها في الصفحات بشكل جميل جداً و متجاوب مع حجم الصفحة </a:t>
            </a:r>
            <a:r>
              <a:rPr lang="en-US" sz="5000" b="1" kern="1200" dirty="0">
                <a:effectLst/>
              </a:rPr>
              <a:t>Responsive</a:t>
            </a:r>
            <a:endParaRPr lang="en-US" sz="3200" dirty="0"/>
          </a:p>
        </p:txBody>
      </p:sp>
      <p:pic>
        <p:nvPicPr>
          <p:cNvPr id="5" name="Picture 4">
            <a:extLst>
              <a:ext uri="{FF2B5EF4-FFF2-40B4-BE49-F238E27FC236}">
                <a16:creationId xmlns:a16="http://schemas.microsoft.com/office/drawing/2014/main" id="{34CF383D-99E4-4839-39E7-1BBD209604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630" y="2762250"/>
            <a:ext cx="666750" cy="666750"/>
          </a:xfrm>
          <a:prstGeom prst="rect">
            <a:avLst/>
          </a:prstGeom>
        </p:spPr>
      </p:pic>
      <p:pic>
        <p:nvPicPr>
          <p:cNvPr id="7" name="Picture 6">
            <a:extLst>
              <a:ext uri="{FF2B5EF4-FFF2-40B4-BE49-F238E27FC236}">
                <a16:creationId xmlns:a16="http://schemas.microsoft.com/office/drawing/2014/main" id="{927B586C-E6E8-D99A-8540-F12E51B069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71650" y="3429000"/>
            <a:ext cx="876300" cy="876300"/>
          </a:xfrm>
          <a:prstGeom prst="rect">
            <a:avLst/>
          </a:prstGeom>
        </p:spPr>
      </p:pic>
      <p:pic>
        <p:nvPicPr>
          <p:cNvPr id="9" name="Picture 8">
            <a:extLst>
              <a:ext uri="{FF2B5EF4-FFF2-40B4-BE49-F238E27FC236}">
                <a16:creationId xmlns:a16="http://schemas.microsoft.com/office/drawing/2014/main" id="{FDC07021-B460-7D2A-6BBE-90DF31990C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27316" y="4109394"/>
            <a:ext cx="657507" cy="698028"/>
          </a:xfrm>
          <a:prstGeom prst="rect">
            <a:avLst/>
          </a:prstGeom>
        </p:spPr>
      </p:pic>
      <p:pic>
        <p:nvPicPr>
          <p:cNvPr id="13" name="Picture 12">
            <a:extLst>
              <a:ext uri="{FF2B5EF4-FFF2-40B4-BE49-F238E27FC236}">
                <a16:creationId xmlns:a16="http://schemas.microsoft.com/office/drawing/2014/main" id="{51521B00-C354-07BD-FDD1-AAAD38431C1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27316" y="5905500"/>
            <a:ext cx="698028" cy="698028"/>
          </a:xfrm>
          <a:prstGeom prst="rect">
            <a:avLst/>
          </a:prstGeom>
        </p:spPr>
      </p:pic>
    </p:spTree>
    <p:extLst>
      <p:ext uri="{BB962C8B-B14F-4D97-AF65-F5344CB8AC3E}">
        <p14:creationId xmlns:p14="http://schemas.microsoft.com/office/powerpoint/2010/main" val="398492298"/>
      </p:ext>
    </p:extLst>
  </p:cSld>
  <p:clrMapOvr>
    <a:masterClrMapping/>
  </p:clrMapOvr>
  <mc:AlternateContent xmlns:mc="http://schemas.openxmlformats.org/markup-compatibility/2006" xmlns:p14="http://schemas.microsoft.com/office/powerpoint/2010/main">
    <mc:Choice Requires="p14">
      <p:transition p14:dur="250">
        <p:split orient="vert"/>
        <p:sndAc>
          <p:stSnd>
            <p:snd r:embed="rId2" name="arrow.wav"/>
          </p:stSnd>
        </p:sndAc>
      </p:transition>
    </mc:Choice>
    <mc:Fallback xmlns="">
      <p:transition>
        <p:split orient="vert"/>
        <p:sndAc>
          <p:stSnd>
            <p:snd r:embed="rId7" name="arrow.wav"/>
          </p:stSnd>
        </p:sndAc>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9E2166-2437-9110-1EFD-97DFE0060EF2}"/>
              </a:ext>
            </a:extLst>
          </p:cNvPr>
          <p:cNvSpPr>
            <a:spLocks noGrp="1"/>
          </p:cNvSpPr>
          <p:nvPr>
            <p:ph type="title"/>
          </p:nvPr>
        </p:nvSpPr>
        <p:spPr>
          <a:xfrm>
            <a:off x="838200" y="171451"/>
            <a:ext cx="10515600" cy="838200"/>
          </a:xfrm>
        </p:spPr>
        <p:txBody>
          <a:bodyPr>
            <a:normAutofit fontScale="90000"/>
          </a:bodyPr>
          <a:lstStyle/>
          <a:p>
            <a:pPr algn="ctr"/>
            <a:r>
              <a:rPr lang="ar-EG" sz="8000" dirty="0">
                <a:latin typeface="Aldhabi" panose="01000000000000000000" pitchFamily="2" charset="-78"/>
                <a:cs typeface="Aldhabi" panose="01000000000000000000" pitchFamily="2" charset="-78"/>
              </a:rPr>
              <a:t>صور المشروع </a:t>
            </a:r>
            <a:endParaRPr lang="en-US" sz="8000" dirty="0">
              <a:latin typeface="Aldhabi" panose="01000000000000000000" pitchFamily="2" charset="-78"/>
              <a:cs typeface="Aldhabi" panose="01000000000000000000" pitchFamily="2" charset="-78"/>
            </a:endParaRPr>
          </a:p>
        </p:txBody>
      </p:sp>
      <p:pic>
        <p:nvPicPr>
          <p:cNvPr id="6" name="Picture 5">
            <a:extLst>
              <a:ext uri="{FF2B5EF4-FFF2-40B4-BE49-F238E27FC236}">
                <a16:creationId xmlns:a16="http://schemas.microsoft.com/office/drawing/2014/main" id="{EA57BB22-F432-F540-2999-A067F58B2633}"/>
              </a:ext>
            </a:extLst>
          </p:cNvPr>
          <p:cNvPicPr>
            <a:picLocks noChangeAspect="1"/>
          </p:cNvPicPr>
          <p:nvPr/>
        </p:nvPicPr>
        <p:blipFill>
          <a:blip r:embed="rId3"/>
          <a:stretch>
            <a:fillRect/>
          </a:stretch>
        </p:blipFill>
        <p:spPr>
          <a:xfrm>
            <a:off x="0" y="1181100"/>
            <a:ext cx="12192000" cy="5675226"/>
          </a:xfrm>
          <a:prstGeom prst="rect">
            <a:avLst/>
          </a:prstGeom>
        </p:spPr>
      </p:pic>
    </p:spTree>
    <p:extLst>
      <p:ext uri="{BB962C8B-B14F-4D97-AF65-F5344CB8AC3E}">
        <p14:creationId xmlns:p14="http://schemas.microsoft.com/office/powerpoint/2010/main" val="3351844757"/>
      </p:ext>
    </p:extLst>
  </p:cSld>
  <p:clrMapOvr>
    <a:masterClrMapping/>
  </p:clrMapOvr>
  <mc:AlternateContent xmlns:mc="http://schemas.openxmlformats.org/markup-compatibility/2006" xmlns:p14="http://schemas.microsoft.com/office/powerpoint/2010/main">
    <mc:Choice Requires="p14">
      <p:transition p14:dur="250">
        <p:split orient="vert"/>
        <p:sndAc>
          <p:stSnd>
            <p:snd r:embed="rId2" name="arrow.wav"/>
          </p:stSnd>
        </p:sndAc>
      </p:transition>
    </mc:Choice>
    <mc:Fallback xmlns="">
      <p:transition>
        <p:split orient="vert"/>
        <p:sndAc>
          <p:stSnd>
            <p:snd r:embed="rId4" name="arrow.wav"/>
          </p:stSnd>
        </p:sndAc>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0613C-DB41-CD88-971C-3929F6FC7CD8}"/>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93698713-27A4-EB5D-30CF-10947319F321}"/>
              </a:ext>
            </a:extLst>
          </p:cNvPr>
          <p:cNvPicPr>
            <a:picLocks noChangeAspect="1"/>
          </p:cNvPicPr>
          <p:nvPr/>
        </p:nvPicPr>
        <p:blipFill>
          <a:blip r:embed="rId3"/>
          <a:stretch>
            <a:fillRect/>
          </a:stretch>
        </p:blipFill>
        <p:spPr>
          <a:xfrm>
            <a:off x="0" y="1673"/>
            <a:ext cx="12192000" cy="6854653"/>
          </a:xfrm>
          <a:prstGeom prst="rect">
            <a:avLst/>
          </a:prstGeom>
        </p:spPr>
      </p:pic>
    </p:spTree>
    <p:extLst>
      <p:ext uri="{BB962C8B-B14F-4D97-AF65-F5344CB8AC3E}">
        <p14:creationId xmlns:p14="http://schemas.microsoft.com/office/powerpoint/2010/main" val="834452275"/>
      </p:ext>
    </p:extLst>
  </p:cSld>
  <p:clrMapOvr>
    <a:masterClrMapping/>
  </p:clrMapOvr>
  <mc:AlternateContent xmlns:mc="http://schemas.openxmlformats.org/markup-compatibility/2006" xmlns:p14="http://schemas.microsoft.com/office/powerpoint/2010/main">
    <mc:Choice Requires="p14">
      <p:transition p14:dur="250">
        <p:split orient="vert"/>
        <p:sndAc>
          <p:stSnd>
            <p:snd r:embed="rId2" name="arrow.wav"/>
          </p:stSnd>
        </p:sndAc>
      </p:transition>
    </mc:Choice>
    <mc:Fallback xmlns="">
      <p:transition>
        <p:split orient="vert"/>
        <p:sndAc>
          <p:stSnd>
            <p:snd r:embed="rId4" name="arrow.wav"/>
          </p:stSnd>
        </p:sndAc>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33A71-29E3-3C8A-06D8-9D27772AD60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93753FF6-C3B5-A521-6D56-D935BBC72AF8}"/>
              </a:ext>
            </a:extLst>
          </p:cNvPr>
          <p:cNvPicPr>
            <a:picLocks noChangeAspect="1"/>
          </p:cNvPicPr>
          <p:nvPr/>
        </p:nvPicPr>
        <p:blipFill>
          <a:blip r:embed="rId3"/>
          <a:stretch>
            <a:fillRect/>
          </a:stretch>
        </p:blipFill>
        <p:spPr>
          <a:xfrm>
            <a:off x="0" y="1673"/>
            <a:ext cx="12192000" cy="6854653"/>
          </a:xfrm>
          <a:prstGeom prst="rect">
            <a:avLst/>
          </a:prstGeom>
        </p:spPr>
      </p:pic>
    </p:spTree>
    <p:extLst>
      <p:ext uri="{BB962C8B-B14F-4D97-AF65-F5344CB8AC3E}">
        <p14:creationId xmlns:p14="http://schemas.microsoft.com/office/powerpoint/2010/main" val="1049632395"/>
      </p:ext>
    </p:extLst>
  </p:cSld>
  <p:clrMapOvr>
    <a:masterClrMapping/>
  </p:clrMapOvr>
  <mc:AlternateContent xmlns:mc="http://schemas.openxmlformats.org/markup-compatibility/2006" xmlns:p14="http://schemas.microsoft.com/office/powerpoint/2010/main">
    <mc:Choice Requires="p14">
      <p:transition p14:dur="250">
        <p:split orient="vert"/>
        <p:sndAc>
          <p:stSnd>
            <p:snd r:embed="rId2" name="arrow.wav"/>
          </p:stSnd>
        </p:sndAc>
      </p:transition>
    </mc:Choice>
    <mc:Fallback xmlns="">
      <p:transition>
        <p:split orient="vert"/>
        <p:sndAc>
          <p:stSnd>
            <p:snd r:embed="rId4" name="arrow.wav"/>
          </p:stSnd>
        </p:sndAc>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171BC-13E5-C0E4-74E6-3B43CE850461}"/>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EB0BD702-482D-57C2-4B07-8D48340FFADD}"/>
              </a:ext>
            </a:extLst>
          </p:cNvPr>
          <p:cNvPicPr>
            <a:picLocks noChangeAspect="1"/>
          </p:cNvPicPr>
          <p:nvPr/>
        </p:nvPicPr>
        <p:blipFill>
          <a:blip r:embed="rId3"/>
          <a:stretch>
            <a:fillRect/>
          </a:stretch>
        </p:blipFill>
        <p:spPr>
          <a:xfrm>
            <a:off x="0" y="1673"/>
            <a:ext cx="12192000" cy="6854653"/>
          </a:xfrm>
          <a:prstGeom prst="rect">
            <a:avLst/>
          </a:prstGeom>
        </p:spPr>
      </p:pic>
    </p:spTree>
    <p:extLst>
      <p:ext uri="{BB962C8B-B14F-4D97-AF65-F5344CB8AC3E}">
        <p14:creationId xmlns:p14="http://schemas.microsoft.com/office/powerpoint/2010/main" val="3769275688"/>
      </p:ext>
    </p:extLst>
  </p:cSld>
  <p:clrMapOvr>
    <a:masterClrMapping/>
  </p:clrMapOvr>
  <mc:AlternateContent xmlns:mc="http://schemas.openxmlformats.org/markup-compatibility/2006" xmlns:p14="http://schemas.microsoft.com/office/powerpoint/2010/main">
    <mc:Choice Requires="p14">
      <p:transition p14:dur="250">
        <p:split orient="vert"/>
        <p:sndAc>
          <p:stSnd>
            <p:snd r:embed="rId2" name="arrow.wav"/>
          </p:stSnd>
        </p:sndAc>
      </p:transition>
    </mc:Choice>
    <mc:Fallback xmlns="">
      <p:transition>
        <p:split orient="vert"/>
        <p:sndAc>
          <p:stSnd>
            <p:snd r:embed="rId4" name="arrow.wav"/>
          </p:stSnd>
        </p:sndAc>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F7464-3BF4-3C66-8A30-FD68141AEDE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E31A447E-C613-4C1C-A662-558D6551D3A2}"/>
              </a:ext>
            </a:extLst>
          </p:cNvPr>
          <p:cNvPicPr>
            <a:picLocks noChangeAspect="1"/>
          </p:cNvPicPr>
          <p:nvPr/>
        </p:nvPicPr>
        <p:blipFill>
          <a:blip r:embed="rId3"/>
          <a:stretch>
            <a:fillRect/>
          </a:stretch>
        </p:blipFill>
        <p:spPr>
          <a:xfrm>
            <a:off x="0" y="1673"/>
            <a:ext cx="12192000" cy="6854653"/>
          </a:xfrm>
          <a:prstGeom prst="rect">
            <a:avLst/>
          </a:prstGeom>
        </p:spPr>
      </p:pic>
    </p:spTree>
    <p:extLst>
      <p:ext uri="{BB962C8B-B14F-4D97-AF65-F5344CB8AC3E}">
        <p14:creationId xmlns:p14="http://schemas.microsoft.com/office/powerpoint/2010/main" val="3812531527"/>
      </p:ext>
    </p:extLst>
  </p:cSld>
  <p:clrMapOvr>
    <a:masterClrMapping/>
  </p:clrMapOvr>
  <mc:AlternateContent xmlns:mc="http://schemas.openxmlformats.org/markup-compatibility/2006" xmlns:p14="http://schemas.microsoft.com/office/powerpoint/2010/main">
    <mc:Choice Requires="p14">
      <p:transition p14:dur="250">
        <p:split orient="vert"/>
        <p:sndAc>
          <p:stSnd>
            <p:snd r:embed="rId2" name="arrow.wav"/>
          </p:stSnd>
        </p:sndAc>
      </p:transition>
    </mc:Choice>
    <mc:Fallback xmlns="">
      <p:transition>
        <p:split orient="vert"/>
        <p:sndAc>
          <p:stSnd>
            <p:snd r:embed="rId4" name="arrow.wav"/>
          </p:stSnd>
        </p:sndAc>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TotalTime>
  <Words>354</Words>
  <Application>Microsoft Office PowerPoint</Application>
  <PresentationFormat>Widescreen</PresentationFormat>
  <Paragraphs>30</Paragraphs>
  <Slides>22</Slides>
  <Notes>1</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Aldhabi</vt:lpstr>
      <vt:lpstr>Arial</vt:lpstr>
      <vt:lpstr>Calibri</vt:lpstr>
      <vt:lpstr>Calibri Light</vt:lpstr>
      <vt:lpstr>Microsoft Sans Serif</vt:lpstr>
      <vt:lpstr>Office Theme</vt:lpstr>
      <vt:lpstr>      وزارة التعليم العالي   المعهد العالي للدراسات النوعية        بمصر الجديدة            أكاديمية المستقبل   </vt:lpstr>
      <vt:lpstr>إعــــــــــــــــــــــــداد الطلاب </vt:lpstr>
      <vt:lpstr>إشــــــراف الـدكـتور</vt:lpstr>
      <vt:lpstr>مـــقدمـــــة</vt:lpstr>
      <vt:lpstr>صور المشروع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الخاتمة</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وزارة التعليم العالي   المعهد العالي للدراسات النوعية        بمصر الجديدة            أكاديمية المستقبل   </dc:title>
  <dc:creator>NEXUS</dc:creator>
  <cp:lastModifiedBy>MALAK ALKINK</cp:lastModifiedBy>
  <cp:revision>4</cp:revision>
  <dcterms:created xsi:type="dcterms:W3CDTF">2023-05-09T08:52:16Z</dcterms:created>
  <dcterms:modified xsi:type="dcterms:W3CDTF">2023-05-10T00:42:25Z</dcterms:modified>
</cp:coreProperties>
</file>